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4"/>
  </p:sldMasterIdLst>
  <p:notesMasterIdLst>
    <p:notesMasterId r:id="rId15"/>
  </p:notesMasterIdLst>
  <p:sldIdLst>
    <p:sldId id="256" r:id="rId5"/>
    <p:sldId id="258" r:id="rId6"/>
    <p:sldId id="266" r:id="rId7"/>
    <p:sldId id="259" r:id="rId8"/>
    <p:sldId id="261" r:id="rId9"/>
    <p:sldId id="262" r:id="rId10"/>
    <p:sldId id="263" r:id="rId11"/>
    <p:sldId id="264" r:id="rId12"/>
    <p:sldId id="265" r:id="rId13"/>
    <p:sldId id="267" r:id="rId14"/>
  </p:sldIdLst>
  <p:sldSz cx="12192000" cy="6858000"/>
  <p:notesSz cx="6858000" cy="9144000"/>
  <p:defaultText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A41020"/>
    <a:srgbClr val="FDE5D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388530E-D2E1-AD92-C715-3EBDD35AA3E4}" v="5" dt="2025-05-19T10:30:01.42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0012" autoAdjust="0"/>
    <p:restoredTop sz="61407" autoAdjust="0"/>
  </p:normalViewPr>
  <p:slideViewPr>
    <p:cSldViewPr snapToGrid="0" snapToObjects="1">
      <p:cViewPr varScale="1">
        <p:scale>
          <a:sx n="91" d="100"/>
          <a:sy n="91" d="100"/>
        </p:scale>
        <p:origin x="306" y="84"/>
      </p:cViewPr>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theme" Target="theme/theme1.xml"/><Relationship Id="rId3" Type="http://schemas.openxmlformats.org/officeDocument/2006/relationships/customXml" Target="../customXml/item3.xml"/><Relationship Id="rId21" Type="http://schemas.microsoft.com/office/2015/10/relationships/revisionInfo" Target="revisionInfo.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presProps" Target="presProps.xml"/><Relationship Id="rId20"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Gjestebrukar" userId="S::urn:spo:anon#ff5d75a65e3861b9a593b03003b0b1a51fe203d321361c6922750d8290a11fc1::" providerId="AD" clId="Web-{8388530E-D2E1-AD92-C715-3EBDD35AA3E4}"/>
    <pc:docChg chg="modSld">
      <pc:chgData name="Gjestebrukar" userId="S::urn:spo:anon#ff5d75a65e3861b9a593b03003b0b1a51fe203d321361c6922750d8290a11fc1::" providerId="AD" clId="Web-{8388530E-D2E1-AD92-C715-3EBDD35AA3E4}" dt="2025-05-19T10:30:01.428" v="4"/>
      <pc:docMkLst>
        <pc:docMk/>
      </pc:docMkLst>
      <pc:sldChg chg="addSp delSp mod setBg">
        <pc:chgData name="Gjestebrukar" userId="S::urn:spo:anon#ff5d75a65e3861b9a593b03003b0b1a51fe203d321361c6922750d8290a11fc1::" providerId="AD" clId="Web-{8388530E-D2E1-AD92-C715-3EBDD35AA3E4}" dt="2025-05-19T10:29:15.066" v="3"/>
        <pc:sldMkLst>
          <pc:docMk/>
          <pc:sldMk cId="3714322185" sldId="256"/>
        </pc:sldMkLst>
        <pc:spChg chg="del">
          <ac:chgData name="Gjestebrukar" userId="S::urn:spo:anon#ff5d75a65e3861b9a593b03003b0b1a51fe203d321361c6922750d8290a11fc1::" providerId="AD" clId="Web-{8388530E-D2E1-AD92-C715-3EBDD35AA3E4}" dt="2025-05-19T10:29:15.066" v="3"/>
          <ac:spMkLst>
            <pc:docMk/>
            <pc:sldMk cId="3714322185" sldId="256"/>
            <ac:spMk id="1033" creationId="{8903910B-E17E-62E9-6960-17128A90141F}"/>
          </ac:spMkLst>
        </pc:spChg>
        <pc:picChg chg="add del">
          <ac:chgData name="Gjestebrukar" userId="S::urn:spo:anon#ff5d75a65e3861b9a593b03003b0b1a51fe203d321361c6922750d8290a11fc1::" providerId="AD" clId="Web-{8388530E-D2E1-AD92-C715-3EBDD35AA3E4}" dt="2025-05-19T10:29:08.769" v="2"/>
          <ac:picMkLst>
            <pc:docMk/>
            <pc:sldMk cId="3714322185" sldId="256"/>
            <ac:picMk id="1026" creationId="{B3FF2208-A372-1292-EB8C-7326A8C57CDE}"/>
          </ac:picMkLst>
        </pc:picChg>
      </pc:sldChg>
      <pc:sldChg chg="mod setBg">
        <pc:chgData name="Gjestebrukar" userId="S::urn:spo:anon#ff5d75a65e3861b9a593b03003b0b1a51fe203d321361c6922750d8290a11fc1::" providerId="AD" clId="Web-{8388530E-D2E1-AD92-C715-3EBDD35AA3E4}" dt="2025-05-19T10:30:01.428" v="4"/>
        <pc:sldMkLst>
          <pc:docMk/>
          <pc:sldMk cId="799429881" sldId="266"/>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op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b-NO"/>
          </a:p>
        </p:txBody>
      </p:sp>
      <p:sp>
        <p:nvSpPr>
          <p:cNvPr id="3" name="Plassholder for dato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2BF4666-B123-4242-A801-47FE1C389450}" type="datetimeFigureOut">
              <a:rPr lang="nb-NO" smtClean="0"/>
              <a:t>19.05.2025</a:t>
            </a:fld>
            <a:endParaRPr lang="nb-NO"/>
          </a:p>
        </p:txBody>
      </p:sp>
      <p:sp>
        <p:nvSpPr>
          <p:cNvPr id="4" name="Plassholder for lysbilde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b-NO"/>
          </a:p>
        </p:txBody>
      </p:sp>
      <p:sp>
        <p:nvSpPr>
          <p:cNvPr id="5" name="Plassholder for nota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6" name="Plassholder for bunn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b-NO"/>
          </a:p>
        </p:txBody>
      </p:sp>
      <p:sp>
        <p:nvSpPr>
          <p:cNvPr id="7" name="Plassholder for lysbilde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B5DE358-EF19-4B0A-A6D2-4E9530714570}" type="slidenum">
              <a:rPr lang="nb-NO" smtClean="0"/>
              <a:t>‹#›</a:t>
            </a:fld>
            <a:endParaRPr lang="nb-NO"/>
          </a:p>
        </p:txBody>
      </p:sp>
    </p:spTree>
    <p:extLst>
      <p:ext uri="{BB962C8B-B14F-4D97-AF65-F5344CB8AC3E}">
        <p14:creationId xmlns:p14="http://schemas.microsoft.com/office/powerpoint/2010/main" val="393428529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n-NO" dirty="0"/>
              <a:t>Velkomen til denne markeringa av at Nynorsk salmebok vart utgjeven i 2025!</a:t>
            </a:r>
            <a:endParaRPr lang="nb-NO" dirty="0"/>
          </a:p>
        </p:txBody>
      </p:sp>
      <p:sp>
        <p:nvSpPr>
          <p:cNvPr id="4" name="Plassholder for lysbildenummer 3"/>
          <p:cNvSpPr>
            <a:spLocks noGrp="1"/>
          </p:cNvSpPr>
          <p:nvPr>
            <p:ph type="sldNum" sz="quarter" idx="5"/>
          </p:nvPr>
        </p:nvSpPr>
        <p:spPr/>
        <p:txBody>
          <a:bodyPr/>
          <a:lstStyle/>
          <a:p>
            <a:fld id="{8B5DE358-EF19-4B0A-A6D2-4E9530714570}" type="slidenum">
              <a:rPr lang="nb-NO" smtClean="0"/>
              <a:t>1</a:t>
            </a:fld>
            <a:endParaRPr lang="nb-NO"/>
          </a:p>
        </p:txBody>
      </p:sp>
    </p:spTree>
    <p:extLst>
      <p:ext uri="{BB962C8B-B14F-4D97-AF65-F5344CB8AC3E}">
        <p14:creationId xmlns:p14="http://schemas.microsoft.com/office/powerpoint/2010/main" val="366415682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dirty="0"/>
          </a:p>
        </p:txBody>
      </p:sp>
      <p:sp>
        <p:nvSpPr>
          <p:cNvPr id="4" name="Plassholder for lysbildenummer 3"/>
          <p:cNvSpPr>
            <a:spLocks noGrp="1"/>
          </p:cNvSpPr>
          <p:nvPr>
            <p:ph type="sldNum" sz="quarter" idx="5"/>
          </p:nvPr>
        </p:nvSpPr>
        <p:spPr/>
        <p:txBody>
          <a:bodyPr/>
          <a:lstStyle/>
          <a:p>
            <a:fld id="{8B5DE358-EF19-4B0A-A6D2-4E9530714570}" type="slidenum">
              <a:rPr lang="nb-NO" smtClean="0"/>
              <a:t>10</a:t>
            </a:fld>
            <a:endParaRPr lang="nb-NO"/>
          </a:p>
        </p:txBody>
      </p:sp>
    </p:spTree>
    <p:extLst>
      <p:ext uri="{BB962C8B-B14F-4D97-AF65-F5344CB8AC3E}">
        <p14:creationId xmlns:p14="http://schemas.microsoft.com/office/powerpoint/2010/main" val="194079160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n-NO" dirty="0"/>
              <a:t>I år markerer vi at det er hundre år sidan Nynorsk salmebok kom ut i 1925. (Trykk) Den salmeboka skal vi høyre meir om seinare, men dette er òg eit høve til å feire salmar og allsong (på nynorsk) i dag. Nynorsk er eit mindre brukt språk i Noreg, men står sterkt på mange område – og eit av dei er i salmesongen. Mange av dei mest brukte og mest folkekjære salmane og songane i Noreg er på nynorsk, og er ein del av den felles kulturarven for både bokmålsbrukarar og nynorskbrukarar. Den norske songskatten vert fattigare utan salmar som «Fager kveldsol smiler», «No livnar det i lundar» og «Deg å få skoda» (Trykk.) Det vert lokale markeringar i heile Noreg. (Trykk). </a:t>
            </a:r>
            <a:endParaRPr lang="nb-NO" dirty="0"/>
          </a:p>
        </p:txBody>
      </p:sp>
      <p:sp>
        <p:nvSpPr>
          <p:cNvPr id="4" name="Plassholder for lysbildenummer 3"/>
          <p:cNvSpPr>
            <a:spLocks noGrp="1"/>
          </p:cNvSpPr>
          <p:nvPr>
            <p:ph type="sldNum" sz="quarter" idx="5"/>
          </p:nvPr>
        </p:nvSpPr>
        <p:spPr/>
        <p:txBody>
          <a:bodyPr/>
          <a:lstStyle/>
          <a:p>
            <a:fld id="{8B5DE358-EF19-4B0A-A6D2-4E9530714570}" type="slidenum">
              <a:rPr lang="nb-NO" smtClean="0"/>
              <a:t>2</a:t>
            </a:fld>
            <a:endParaRPr lang="nb-NO"/>
          </a:p>
        </p:txBody>
      </p:sp>
    </p:spTree>
    <p:extLst>
      <p:ext uri="{BB962C8B-B14F-4D97-AF65-F5344CB8AC3E}">
        <p14:creationId xmlns:p14="http://schemas.microsoft.com/office/powerpoint/2010/main" val="173975579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7B8D920-0BC0-8345-0FB2-7101783528A6}"/>
            </a:ext>
          </a:extLst>
        </p:cNvPr>
        <p:cNvGrpSpPr/>
        <p:nvPr/>
      </p:nvGrpSpPr>
      <p:grpSpPr>
        <a:xfrm>
          <a:off x="0" y="0"/>
          <a:ext cx="0" cy="0"/>
          <a:chOff x="0" y="0"/>
          <a:chExt cx="0" cy="0"/>
        </a:xfrm>
      </p:grpSpPr>
      <p:sp>
        <p:nvSpPr>
          <p:cNvPr id="2" name="Plassholder for lysbilde 1">
            <a:extLst>
              <a:ext uri="{FF2B5EF4-FFF2-40B4-BE49-F238E27FC236}">
                <a16:creationId xmlns:a16="http://schemas.microsoft.com/office/drawing/2014/main" id="{070BA9FE-55E8-9910-1542-AC09DF1B88C8}"/>
              </a:ext>
            </a:extLst>
          </p:cNvPr>
          <p:cNvSpPr>
            <a:spLocks noGrp="1" noRot="1" noChangeAspect="1"/>
          </p:cNvSpPr>
          <p:nvPr>
            <p:ph type="sldImg"/>
          </p:nvPr>
        </p:nvSpPr>
        <p:spPr/>
      </p:sp>
      <p:sp>
        <p:nvSpPr>
          <p:cNvPr id="3" name="Plassholder for notater 2">
            <a:extLst>
              <a:ext uri="{FF2B5EF4-FFF2-40B4-BE49-F238E27FC236}">
                <a16:creationId xmlns:a16="http://schemas.microsoft.com/office/drawing/2014/main" id="{C31577B8-5330-E312-FBC0-FEBA0B431879}"/>
              </a:ext>
            </a:extLst>
          </p:cNvPr>
          <p:cNvSpPr>
            <a:spLocks noGrp="1"/>
          </p:cNvSpPr>
          <p:nvPr>
            <p:ph type="body" idx="1"/>
          </p:nvPr>
        </p:nvSpPr>
        <p:spPr/>
        <p:txBody>
          <a:bodyPr/>
          <a:lstStyle/>
          <a:p>
            <a:r>
              <a:rPr lang="nn-NO" dirty="0"/>
              <a:t>Jubileet er eit samarbeid mellom Nynorsk kultursentrum, musea for skriftkultur (eit museum og kulturinstitusjon som mellom anna driv Aasentunet, Haugesenteret og Vinjesenteret), Noregs Mållag, Kyrkjerådet i Den norske kyrkja og Norsk </a:t>
            </a:r>
            <a:r>
              <a:rPr lang="nn-NO" dirty="0" err="1"/>
              <a:t>hymnologisk</a:t>
            </a:r>
            <a:r>
              <a:rPr lang="nn-NO" dirty="0"/>
              <a:t> </a:t>
            </a:r>
            <a:r>
              <a:rPr lang="nn-NO" dirty="0" err="1"/>
              <a:t>forening</a:t>
            </a:r>
            <a:r>
              <a:rPr lang="nn-NO" dirty="0"/>
              <a:t> (som er ein frivillig organisasjon som salmar fagfolk og entusiastar som brenn for kunnskap og studie av salmar). </a:t>
            </a:r>
            <a:endParaRPr lang="nb-NO" dirty="0"/>
          </a:p>
        </p:txBody>
      </p:sp>
      <p:sp>
        <p:nvSpPr>
          <p:cNvPr id="4" name="Plassholder for lysbildenummer 3">
            <a:extLst>
              <a:ext uri="{FF2B5EF4-FFF2-40B4-BE49-F238E27FC236}">
                <a16:creationId xmlns:a16="http://schemas.microsoft.com/office/drawing/2014/main" id="{375D95B2-78F7-7981-74B2-D8C20E67883A}"/>
              </a:ext>
            </a:extLst>
          </p:cNvPr>
          <p:cNvSpPr>
            <a:spLocks noGrp="1"/>
          </p:cNvSpPr>
          <p:nvPr>
            <p:ph type="sldNum" sz="quarter" idx="5"/>
          </p:nvPr>
        </p:nvSpPr>
        <p:spPr/>
        <p:txBody>
          <a:bodyPr/>
          <a:lstStyle/>
          <a:p>
            <a:fld id="{8B5DE358-EF19-4B0A-A6D2-4E9530714570}" type="slidenum">
              <a:rPr lang="nb-NO" smtClean="0"/>
              <a:t>3</a:t>
            </a:fld>
            <a:endParaRPr lang="nb-NO"/>
          </a:p>
        </p:txBody>
      </p:sp>
    </p:spTree>
    <p:extLst>
      <p:ext uri="{BB962C8B-B14F-4D97-AF65-F5344CB8AC3E}">
        <p14:creationId xmlns:p14="http://schemas.microsoft.com/office/powerpoint/2010/main" val="363013150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n-NO" dirty="0"/>
              <a:t>Etter at nynorsk vart brukt meir og meir frå 1850 og framover, vart det tidleg å eit mål å få i bruk nynorsk som religiøst språk. Ein del av arbeidet for å gjere nynorsk til eit språk som kan brukast til alt. Det var kontroversielt - og tok tid. Å bruke nynorske salmar til kyrkjebruk var forbode fram til 1892. Men med salmane til salmediktaren og politikaren Elias Blix (1836–1902), som mellom anna gav ut samlinga «Nokre salmar. Gamle og nye» (1869), og større og større bruk av nynorsk kringom i landet, vart det vanskelegare og vanskelegare å halde nynorsksalmane ute av kyrkja. Nokre klarte ikkje å vente til det vart lovleg: </a:t>
            </a:r>
            <a:r>
              <a:rPr lang="nn-NO" sz="1200" dirty="0"/>
              <a:t>Høydalsmo kyrkjelyd (i Tokke kommune i Telemark) song «No koma Guds englar» allereie andre juledag 1884. Etter at nynorske salmar vart lovlege, var det gradvis fleire kyrkjelydar som tok i bruk Blix-salmane attåt Landstads reviderte salmebok, ofte etter lokal strid og røystingar i kyrkjene. Ofte var prestane skeptiske, og Blix-salmane vart difor vel so mykje brukte i ungdomslag, heimar og andre arenaer. </a:t>
            </a:r>
          </a:p>
          <a:p>
            <a:endParaRPr lang="nb-NO" dirty="0"/>
          </a:p>
        </p:txBody>
      </p:sp>
      <p:sp>
        <p:nvSpPr>
          <p:cNvPr id="4" name="Plassholder for lysbildenummer 3"/>
          <p:cNvSpPr>
            <a:spLocks noGrp="1"/>
          </p:cNvSpPr>
          <p:nvPr>
            <p:ph type="sldNum" sz="quarter" idx="5"/>
          </p:nvPr>
        </p:nvSpPr>
        <p:spPr/>
        <p:txBody>
          <a:bodyPr/>
          <a:lstStyle/>
          <a:p>
            <a:fld id="{8B5DE358-EF19-4B0A-A6D2-4E9530714570}" type="slidenum">
              <a:rPr lang="nb-NO" smtClean="0"/>
              <a:t>4</a:t>
            </a:fld>
            <a:endParaRPr lang="nb-NO"/>
          </a:p>
        </p:txBody>
      </p:sp>
    </p:spTree>
    <p:extLst>
      <p:ext uri="{BB962C8B-B14F-4D97-AF65-F5344CB8AC3E}">
        <p14:creationId xmlns:p14="http://schemas.microsoft.com/office/powerpoint/2010/main" val="148012798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A3EE3C5-2776-F874-1283-519B580E071B}"/>
            </a:ext>
          </a:extLst>
        </p:cNvPr>
        <p:cNvGrpSpPr/>
        <p:nvPr/>
      </p:nvGrpSpPr>
      <p:grpSpPr>
        <a:xfrm>
          <a:off x="0" y="0"/>
          <a:ext cx="0" cy="0"/>
          <a:chOff x="0" y="0"/>
          <a:chExt cx="0" cy="0"/>
        </a:xfrm>
      </p:grpSpPr>
      <p:sp>
        <p:nvSpPr>
          <p:cNvPr id="2" name="Plassholder for lysbilde 1">
            <a:extLst>
              <a:ext uri="{FF2B5EF4-FFF2-40B4-BE49-F238E27FC236}">
                <a16:creationId xmlns:a16="http://schemas.microsoft.com/office/drawing/2014/main" id="{8728BBEE-2755-88EB-2109-66AA7AEE5130}"/>
              </a:ext>
            </a:extLst>
          </p:cNvPr>
          <p:cNvSpPr>
            <a:spLocks noGrp="1" noRot="1" noChangeAspect="1"/>
          </p:cNvSpPr>
          <p:nvPr>
            <p:ph type="sldImg"/>
          </p:nvPr>
        </p:nvSpPr>
        <p:spPr/>
      </p:sp>
      <p:sp>
        <p:nvSpPr>
          <p:cNvPr id="3" name="Plassholder for notater 2">
            <a:extLst>
              <a:ext uri="{FF2B5EF4-FFF2-40B4-BE49-F238E27FC236}">
                <a16:creationId xmlns:a16="http://schemas.microsoft.com/office/drawing/2014/main" id="{63517815-2408-7B95-CF1E-12EC2D4C4BAA}"/>
              </a:ext>
            </a:extLst>
          </p:cNvPr>
          <p:cNvSpPr>
            <a:spLocks noGrp="1"/>
          </p:cNvSpPr>
          <p:nvPr>
            <p:ph type="body" idx="1"/>
          </p:nvPr>
        </p:nvSpPr>
        <p:spPr/>
        <p:txBody>
          <a:bodyPr/>
          <a:lstStyle/>
          <a:p>
            <a:r>
              <a:rPr lang="nn-NO" dirty="0"/>
              <a:t>Frå starten av 1900-talet og fram til 1950-talet var nynorsk i rask framvekst og vart teke i bruk som skule-, kommune- og kyrkjespråk i frå Kvænangen i nord til Lindesnes i sør. Då auka presset for at nynorsk måtte få ein større plass i salmebøkene. Lenge var målet ei felles salmebok for nynorsk og bokmål, men målfolka var skuffa etter at Landstads reviderte salmebok vart lagt fram i 1916 – dei meinte det var for lite nynorsk i den nye utgåva (ca. 200 av 900 salmar var på nynorsk). Difor sette Det Norske Samlaget ned ei nemnd for å arbeide fram ei eiga nynorsk salmebok. Nemnda med Hognestad, Hovden og Støylen gjorde arbeidet frå 1921 til 1925. Støylen var leiar for nemnda, mykje av arbeidsmøta gjekk føre seg på bispegarden i Kristiansand og dottera Else Støylen gjorde eit stort arbeid som sekretær. Støylen og Hovden dikta og omsette mest, Hognestad las korrektur og omsette også nokre få salmar.</a:t>
            </a:r>
          </a:p>
          <a:p>
            <a:r>
              <a:rPr lang="nn-NO" dirty="0"/>
              <a:t>Dei to utfylte kvarande: </a:t>
            </a:r>
            <a:br>
              <a:rPr lang="nn-NO" dirty="0"/>
            </a:br>
            <a:r>
              <a:rPr lang="nn-NO" dirty="0"/>
              <a:t>«Hovden den fossande </a:t>
            </a:r>
            <a:r>
              <a:rPr lang="nn-NO" dirty="0" err="1"/>
              <a:t>elvi</a:t>
            </a:r>
            <a:r>
              <a:rPr lang="nn-NO" dirty="0"/>
              <a:t> og Støylen den stille straumen» (sa Peter Hognestad) </a:t>
            </a:r>
          </a:p>
          <a:p>
            <a:r>
              <a:rPr lang="nn-NO" dirty="0"/>
              <a:t>1925: Etter fire år var salmeboka ferdig i 1925 og vart godkjend av departementet i desember same år. </a:t>
            </a:r>
          </a:p>
          <a:p>
            <a:r>
              <a:rPr lang="nn-NO" dirty="0"/>
              <a:t>I 1927 kom ei  Andreutgåve med rettingar og eit tillegg på 200 bokmålssalmar </a:t>
            </a:r>
          </a:p>
          <a:p>
            <a:endParaRPr lang="nn-NO" dirty="0"/>
          </a:p>
          <a:p>
            <a:endParaRPr lang="nn-NO" dirty="0"/>
          </a:p>
          <a:p>
            <a:endParaRPr lang="nn-NO" dirty="0"/>
          </a:p>
          <a:p>
            <a:endParaRPr lang="nb-NO" dirty="0"/>
          </a:p>
        </p:txBody>
      </p:sp>
      <p:sp>
        <p:nvSpPr>
          <p:cNvPr id="4" name="Plassholder for lysbildenummer 3">
            <a:extLst>
              <a:ext uri="{FF2B5EF4-FFF2-40B4-BE49-F238E27FC236}">
                <a16:creationId xmlns:a16="http://schemas.microsoft.com/office/drawing/2014/main" id="{B4FE881F-AA2F-DB58-EB0C-E3EA01766DBE}"/>
              </a:ext>
            </a:extLst>
          </p:cNvPr>
          <p:cNvSpPr>
            <a:spLocks noGrp="1"/>
          </p:cNvSpPr>
          <p:nvPr>
            <p:ph type="sldNum" sz="quarter" idx="5"/>
          </p:nvPr>
        </p:nvSpPr>
        <p:spPr/>
        <p:txBody>
          <a:bodyPr/>
          <a:lstStyle/>
          <a:p>
            <a:fld id="{8B5DE358-EF19-4B0A-A6D2-4E9530714570}" type="slidenum">
              <a:rPr lang="nb-NO" smtClean="0"/>
              <a:t>5</a:t>
            </a:fld>
            <a:endParaRPr lang="nb-NO"/>
          </a:p>
        </p:txBody>
      </p:sp>
    </p:spTree>
    <p:extLst>
      <p:ext uri="{BB962C8B-B14F-4D97-AF65-F5344CB8AC3E}">
        <p14:creationId xmlns:p14="http://schemas.microsoft.com/office/powerpoint/2010/main" val="27827708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40BBBC7-D439-C4D5-D5B0-56111537FD36}"/>
            </a:ext>
          </a:extLst>
        </p:cNvPr>
        <p:cNvGrpSpPr/>
        <p:nvPr/>
      </p:nvGrpSpPr>
      <p:grpSpPr>
        <a:xfrm>
          <a:off x="0" y="0"/>
          <a:ext cx="0" cy="0"/>
          <a:chOff x="0" y="0"/>
          <a:chExt cx="0" cy="0"/>
        </a:xfrm>
      </p:grpSpPr>
      <p:sp>
        <p:nvSpPr>
          <p:cNvPr id="2" name="Plassholder for lysbilde 1">
            <a:extLst>
              <a:ext uri="{FF2B5EF4-FFF2-40B4-BE49-F238E27FC236}">
                <a16:creationId xmlns:a16="http://schemas.microsoft.com/office/drawing/2014/main" id="{4BAEABEE-5E94-B9DE-F5D7-DDA0F1CC0071}"/>
              </a:ext>
            </a:extLst>
          </p:cNvPr>
          <p:cNvSpPr>
            <a:spLocks noGrp="1" noRot="1" noChangeAspect="1"/>
          </p:cNvSpPr>
          <p:nvPr>
            <p:ph type="sldImg"/>
          </p:nvPr>
        </p:nvSpPr>
        <p:spPr/>
      </p:sp>
      <p:sp>
        <p:nvSpPr>
          <p:cNvPr id="3" name="Plassholder for notater 2">
            <a:extLst>
              <a:ext uri="{FF2B5EF4-FFF2-40B4-BE49-F238E27FC236}">
                <a16:creationId xmlns:a16="http://schemas.microsoft.com/office/drawing/2014/main" id="{E67B5507-47EE-A413-5C30-075A75D8166A}"/>
              </a:ext>
            </a:extLst>
          </p:cNvPr>
          <p:cNvSpPr>
            <a:spLocks noGrp="1"/>
          </p:cNvSpPr>
          <p:nvPr>
            <p:ph type="body" idx="1"/>
          </p:nvPr>
        </p:nvSpPr>
        <p:spPr/>
        <p:txBody>
          <a:bodyPr/>
          <a:lstStyle/>
          <a:p>
            <a:r>
              <a:rPr lang="nn-NO" dirty="0"/>
              <a:t>Av dei 711 salmane på nynorsk var dei fleste av Blix, Hovden og Støylen</a:t>
            </a:r>
          </a:p>
          <a:p>
            <a:r>
              <a:rPr lang="nn-NO" dirty="0"/>
              <a:t>25 andre nynorske diktarar var representerte </a:t>
            </a:r>
          </a:p>
          <a:p>
            <a:r>
              <a:rPr lang="nn-NO" dirty="0"/>
              <a:t>Omsette salmar frå dansk (160), tysk (93), svensk (26), islandsk (16) og engelsk (14)</a:t>
            </a:r>
          </a:p>
          <a:p>
            <a:r>
              <a:rPr lang="nn-NO" dirty="0"/>
              <a:t>Samanlikna med andre salmebøker, var det meir om misjon, born og unge, sjøfolk og kvardagsliv. Bernt Støylen skildra tanken bak, når han sa at salmane skulle </a:t>
            </a:r>
            <a:r>
              <a:rPr lang="nn-NO" dirty="0" err="1"/>
              <a:t>bdira</a:t>
            </a:r>
            <a:r>
              <a:rPr lang="nn-NO" dirty="0"/>
              <a:t> til at </a:t>
            </a:r>
            <a:r>
              <a:rPr lang="nn-NO" b="0" i="0" dirty="0">
                <a:solidFill>
                  <a:srgbClr val="203E51"/>
                </a:solidFill>
                <a:effectLst/>
                <a:latin typeface="Publico text"/>
              </a:rPr>
              <a:t>«[…] det skal vera ljos og kraft i kvardagslivet i </a:t>
            </a:r>
            <a:r>
              <a:rPr lang="nn-NO" b="0" i="0" dirty="0" err="1">
                <a:solidFill>
                  <a:srgbClr val="203E51"/>
                </a:solidFill>
                <a:effectLst/>
                <a:latin typeface="Publico text"/>
              </a:rPr>
              <a:t>vaart</a:t>
            </a:r>
            <a:r>
              <a:rPr lang="nn-NO" b="0" i="0" dirty="0">
                <a:solidFill>
                  <a:srgbClr val="203E51"/>
                </a:solidFill>
                <a:effectLst/>
                <a:latin typeface="Publico text"/>
              </a:rPr>
              <a:t> arbeid og strev, heime i stova og ute </a:t>
            </a:r>
            <a:r>
              <a:rPr lang="nn-NO" b="0" i="0" dirty="0" err="1">
                <a:solidFill>
                  <a:srgbClr val="203E51"/>
                </a:solidFill>
                <a:effectLst/>
                <a:latin typeface="Publico text"/>
              </a:rPr>
              <a:t>paa</a:t>
            </a:r>
            <a:r>
              <a:rPr lang="nn-NO" b="0" i="0" dirty="0">
                <a:solidFill>
                  <a:srgbClr val="203E51"/>
                </a:solidFill>
                <a:effectLst/>
                <a:latin typeface="Publico text"/>
              </a:rPr>
              <a:t> garden, i skog og mark, </a:t>
            </a:r>
            <a:r>
              <a:rPr lang="nn-NO" b="0" i="0" dirty="0" err="1">
                <a:solidFill>
                  <a:srgbClr val="203E51"/>
                </a:solidFill>
                <a:effectLst/>
                <a:latin typeface="Publico text"/>
              </a:rPr>
              <a:t>paa</a:t>
            </a:r>
            <a:r>
              <a:rPr lang="nn-NO" b="0" i="0" dirty="0">
                <a:solidFill>
                  <a:srgbClr val="203E51"/>
                </a:solidFill>
                <a:effectLst/>
                <a:latin typeface="Publico text"/>
              </a:rPr>
              <a:t> land og </a:t>
            </a:r>
            <a:r>
              <a:rPr lang="nn-NO" b="0" i="0" dirty="0" err="1">
                <a:solidFill>
                  <a:srgbClr val="203E51"/>
                </a:solidFill>
                <a:effectLst/>
                <a:latin typeface="Publico text"/>
              </a:rPr>
              <a:t>paa</a:t>
            </a:r>
            <a:r>
              <a:rPr lang="nn-NO" b="0" i="0" dirty="0">
                <a:solidFill>
                  <a:srgbClr val="203E51"/>
                </a:solidFill>
                <a:effectLst/>
                <a:latin typeface="Publico text"/>
              </a:rPr>
              <a:t> sjø» (Støylen 1926).</a:t>
            </a:r>
            <a:endParaRPr lang="nb-NO" dirty="0"/>
          </a:p>
        </p:txBody>
      </p:sp>
      <p:sp>
        <p:nvSpPr>
          <p:cNvPr id="4" name="Plassholder for lysbildenummer 3">
            <a:extLst>
              <a:ext uri="{FF2B5EF4-FFF2-40B4-BE49-F238E27FC236}">
                <a16:creationId xmlns:a16="http://schemas.microsoft.com/office/drawing/2014/main" id="{A2E6E42C-06D6-92EC-CE7A-7B70D5FA8C3F}"/>
              </a:ext>
            </a:extLst>
          </p:cNvPr>
          <p:cNvSpPr>
            <a:spLocks noGrp="1"/>
          </p:cNvSpPr>
          <p:nvPr>
            <p:ph type="sldNum" sz="quarter" idx="5"/>
          </p:nvPr>
        </p:nvSpPr>
        <p:spPr/>
        <p:txBody>
          <a:bodyPr/>
          <a:lstStyle/>
          <a:p>
            <a:fld id="{8B5DE358-EF19-4B0A-A6D2-4E9530714570}" type="slidenum">
              <a:rPr lang="nb-NO" smtClean="0"/>
              <a:t>6</a:t>
            </a:fld>
            <a:endParaRPr lang="nb-NO"/>
          </a:p>
        </p:txBody>
      </p:sp>
    </p:spTree>
    <p:extLst>
      <p:ext uri="{BB962C8B-B14F-4D97-AF65-F5344CB8AC3E}">
        <p14:creationId xmlns:p14="http://schemas.microsoft.com/office/powerpoint/2010/main" val="242293840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A9FC738-9FE9-95D2-FC91-27CFC6B7297E}"/>
            </a:ext>
          </a:extLst>
        </p:cNvPr>
        <p:cNvGrpSpPr/>
        <p:nvPr/>
      </p:nvGrpSpPr>
      <p:grpSpPr>
        <a:xfrm>
          <a:off x="0" y="0"/>
          <a:ext cx="0" cy="0"/>
          <a:chOff x="0" y="0"/>
          <a:chExt cx="0" cy="0"/>
        </a:xfrm>
      </p:grpSpPr>
      <p:sp>
        <p:nvSpPr>
          <p:cNvPr id="2" name="Plassholder for lysbilde 1">
            <a:extLst>
              <a:ext uri="{FF2B5EF4-FFF2-40B4-BE49-F238E27FC236}">
                <a16:creationId xmlns:a16="http://schemas.microsoft.com/office/drawing/2014/main" id="{CD2E022E-4C99-0AD9-62D0-6354705460F2}"/>
              </a:ext>
            </a:extLst>
          </p:cNvPr>
          <p:cNvSpPr>
            <a:spLocks noGrp="1" noRot="1" noChangeAspect="1"/>
          </p:cNvSpPr>
          <p:nvPr>
            <p:ph type="sldImg"/>
          </p:nvPr>
        </p:nvSpPr>
        <p:spPr/>
      </p:sp>
      <p:sp>
        <p:nvSpPr>
          <p:cNvPr id="3" name="Plassholder for notater 2">
            <a:extLst>
              <a:ext uri="{FF2B5EF4-FFF2-40B4-BE49-F238E27FC236}">
                <a16:creationId xmlns:a16="http://schemas.microsoft.com/office/drawing/2014/main" id="{5CA04C33-25A9-EF74-5DDA-962C69C84A58}"/>
              </a:ext>
            </a:extLst>
          </p:cNvPr>
          <p:cNvSpPr>
            <a:spLocks noGrp="1"/>
          </p:cNvSpPr>
          <p:nvPr>
            <p:ph type="body" idx="1"/>
          </p:nvPr>
        </p:nvSpPr>
        <p:spPr/>
        <p:txBody>
          <a:bodyPr/>
          <a:lstStyle/>
          <a:p>
            <a:endParaRPr lang="nn-NO" dirty="0"/>
          </a:p>
          <a:p>
            <a:pPr marL="0" marR="0" lvl="0" indent="0" algn="l" defTabSz="914400" rtl="0" eaLnBrk="1" fontAlgn="auto" latinLnBrk="0" hangingPunct="1">
              <a:lnSpc>
                <a:spcPct val="100000"/>
              </a:lnSpc>
              <a:spcBef>
                <a:spcPts val="0"/>
              </a:spcBef>
              <a:spcAft>
                <a:spcPts val="0"/>
              </a:spcAft>
              <a:buClrTx/>
              <a:buSzTx/>
              <a:buFontTx/>
              <a:buNone/>
              <a:tabLst/>
              <a:defRPr/>
            </a:pPr>
            <a:r>
              <a:rPr lang="nn-NO" dirty="0"/>
              <a:t>Nynorsk salmebok bruk frå 1925 til 1985, då ho vart erstatta av Norsk salmebok (1985, som var ei felles salmebok med salmar på både nynorsk og bokmål). Det var gradvis vekst i tal kyrkjesokn som tok i bruk Nynorsk salmebok, og på det meste var ho brukt i om lag tredjedel av kyrkjesokna i Noreg. Salmeboka sette spor i seinare salmebøker. </a:t>
            </a:r>
            <a:endParaRPr lang="nb-NO" dirty="0"/>
          </a:p>
        </p:txBody>
      </p:sp>
      <p:sp>
        <p:nvSpPr>
          <p:cNvPr id="4" name="Plassholder for lysbildenummer 3">
            <a:extLst>
              <a:ext uri="{FF2B5EF4-FFF2-40B4-BE49-F238E27FC236}">
                <a16:creationId xmlns:a16="http://schemas.microsoft.com/office/drawing/2014/main" id="{05ED0BD4-0814-8370-E264-8E7BCB49C270}"/>
              </a:ext>
            </a:extLst>
          </p:cNvPr>
          <p:cNvSpPr>
            <a:spLocks noGrp="1"/>
          </p:cNvSpPr>
          <p:nvPr>
            <p:ph type="sldNum" sz="quarter" idx="5"/>
          </p:nvPr>
        </p:nvSpPr>
        <p:spPr/>
        <p:txBody>
          <a:bodyPr/>
          <a:lstStyle/>
          <a:p>
            <a:fld id="{8B5DE358-EF19-4B0A-A6D2-4E9530714570}" type="slidenum">
              <a:rPr lang="nb-NO" smtClean="0"/>
              <a:t>7</a:t>
            </a:fld>
            <a:endParaRPr lang="nb-NO"/>
          </a:p>
        </p:txBody>
      </p:sp>
    </p:spTree>
    <p:extLst>
      <p:ext uri="{BB962C8B-B14F-4D97-AF65-F5344CB8AC3E}">
        <p14:creationId xmlns:p14="http://schemas.microsoft.com/office/powerpoint/2010/main" val="239889230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n-NO" dirty="0"/>
          </a:p>
          <a:p>
            <a:r>
              <a:rPr lang="nn-NO" dirty="0"/>
              <a:t>I dag har vi ei felles salmebok i Den norske kyrkja, og salmar på nynorsk allemannseige, og vert brukt både i nynorsk- og bokmålsområde </a:t>
            </a:r>
          </a:p>
          <a:p>
            <a:r>
              <a:rPr lang="nn-NO" dirty="0"/>
              <a:t>I dagens salmebok er det 59,4 prosent bokmål og 40,6 prosent nynorsk</a:t>
            </a:r>
          </a:p>
          <a:p>
            <a:br>
              <a:rPr lang="nn-NO" dirty="0"/>
            </a:br>
            <a:r>
              <a:rPr lang="nn-NO" dirty="0"/>
              <a:t>(her kan du gjerne nemne nokre av dine favorittsalmar på nynorsk)</a:t>
            </a:r>
          </a:p>
          <a:p>
            <a:endParaRPr lang="nb-NO" dirty="0"/>
          </a:p>
        </p:txBody>
      </p:sp>
      <p:sp>
        <p:nvSpPr>
          <p:cNvPr id="4" name="Plassholder for lysbildenummer 3"/>
          <p:cNvSpPr>
            <a:spLocks noGrp="1"/>
          </p:cNvSpPr>
          <p:nvPr>
            <p:ph type="sldNum" sz="quarter" idx="5"/>
          </p:nvPr>
        </p:nvSpPr>
        <p:spPr/>
        <p:txBody>
          <a:bodyPr/>
          <a:lstStyle/>
          <a:p>
            <a:fld id="{8B5DE358-EF19-4B0A-A6D2-4E9530714570}" type="slidenum">
              <a:rPr lang="nb-NO" smtClean="0"/>
              <a:t>8</a:t>
            </a:fld>
            <a:endParaRPr lang="nb-NO"/>
          </a:p>
        </p:txBody>
      </p:sp>
    </p:spTree>
    <p:extLst>
      <p:ext uri="{BB962C8B-B14F-4D97-AF65-F5344CB8AC3E}">
        <p14:creationId xmlns:p14="http://schemas.microsoft.com/office/powerpoint/2010/main" val="285676605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b-NO" sz="1800" kern="100" dirty="0">
                <a:effectLst/>
                <a:latin typeface="Aptos" panose="020B0004020202020204" pitchFamily="34" charset="0"/>
                <a:ea typeface="Aptos" panose="020B0004020202020204" pitchFamily="34" charset="0"/>
                <a:cs typeface="Times New Roman" panose="02020603050405020304" pitchFamily="18" charset="0"/>
              </a:rPr>
              <a:t>I </a:t>
            </a:r>
            <a:r>
              <a:rPr lang="nb-NO" sz="1800" kern="100" dirty="0" err="1">
                <a:effectLst/>
                <a:latin typeface="Aptos" panose="020B0004020202020204" pitchFamily="34" charset="0"/>
                <a:ea typeface="Aptos" panose="020B0004020202020204" pitchFamily="34" charset="0"/>
                <a:cs typeface="Times New Roman" panose="02020603050405020304" pitchFamily="18" charset="0"/>
              </a:rPr>
              <a:t>breidda</a:t>
            </a:r>
            <a:r>
              <a:rPr lang="nb-NO" sz="1800" kern="100" dirty="0">
                <a:effectLst/>
                <a:latin typeface="Aptos" panose="020B0004020202020204" pitchFamily="34" charset="0"/>
                <a:ea typeface="Aptos" panose="020B0004020202020204" pitchFamily="34" charset="0"/>
                <a:cs typeface="Times New Roman" panose="02020603050405020304" pitchFamily="18" charset="0"/>
              </a:rPr>
              <a:t> av befolkninga er </a:t>
            </a:r>
            <a:r>
              <a:rPr lang="nb-NO" sz="1800" kern="100" dirty="0" err="1">
                <a:effectLst/>
                <a:latin typeface="Aptos" panose="020B0004020202020204" pitchFamily="34" charset="0"/>
                <a:ea typeface="Aptos" panose="020B0004020202020204" pitchFamily="34" charset="0"/>
                <a:cs typeface="Times New Roman" panose="02020603050405020304" pitchFamily="18" charset="0"/>
              </a:rPr>
              <a:t>allsong</a:t>
            </a:r>
            <a:r>
              <a:rPr lang="nb-NO" sz="1800" kern="100" dirty="0">
                <a:effectLst/>
                <a:latin typeface="Aptos" panose="020B0004020202020204" pitchFamily="34" charset="0"/>
                <a:ea typeface="Aptos" panose="020B0004020202020204" pitchFamily="34" charset="0"/>
                <a:cs typeface="Times New Roman" panose="02020603050405020304" pitchFamily="18" charset="0"/>
              </a:rPr>
              <a:t> generelt og </a:t>
            </a:r>
            <a:r>
              <a:rPr lang="nb-NO" sz="1800" kern="100" dirty="0" err="1">
                <a:effectLst/>
                <a:latin typeface="Aptos" panose="020B0004020202020204" pitchFamily="34" charset="0"/>
                <a:ea typeface="Aptos" panose="020B0004020202020204" pitchFamily="34" charset="0"/>
                <a:cs typeface="Times New Roman" panose="02020603050405020304" pitchFamily="18" charset="0"/>
              </a:rPr>
              <a:t>salmesong</a:t>
            </a:r>
            <a:r>
              <a:rPr lang="nb-NO" sz="1800" kern="100" dirty="0">
                <a:effectLst/>
                <a:latin typeface="Aptos" panose="020B0004020202020204" pitchFamily="34" charset="0"/>
                <a:ea typeface="Aptos" panose="020B0004020202020204" pitchFamily="34" charset="0"/>
                <a:cs typeface="Times New Roman" panose="02020603050405020304" pitchFamily="18" charset="0"/>
              </a:rPr>
              <a:t> spesielt på </a:t>
            </a:r>
            <a:r>
              <a:rPr lang="nb-NO" sz="1800" kern="100" dirty="0" err="1">
                <a:effectLst/>
                <a:latin typeface="Aptos" panose="020B0004020202020204" pitchFamily="34" charset="0"/>
                <a:ea typeface="Aptos" panose="020B0004020202020204" pitchFamily="34" charset="0"/>
                <a:cs typeface="Times New Roman" panose="02020603050405020304" pitchFamily="18" charset="0"/>
              </a:rPr>
              <a:t>vikande</a:t>
            </a:r>
            <a:r>
              <a:rPr lang="nb-NO" sz="1800" kern="100" dirty="0">
                <a:effectLst/>
                <a:latin typeface="Aptos" panose="020B0004020202020204" pitchFamily="34" charset="0"/>
                <a:ea typeface="Aptos" panose="020B0004020202020204" pitchFamily="34" charset="0"/>
                <a:cs typeface="Times New Roman" panose="02020603050405020304" pitchFamily="18" charset="0"/>
              </a:rPr>
              <a:t> front. Det kan </a:t>
            </a:r>
            <a:r>
              <a:rPr lang="nb-NO" sz="1800" kern="100" dirty="0" err="1">
                <a:effectLst/>
                <a:latin typeface="Aptos" panose="020B0004020202020204" pitchFamily="34" charset="0"/>
                <a:ea typeface="Aptos" panose="020B0004020202020204" pitchFamily="34" charset="0"/>
                <a:cs typeface="Times New Roman" panose="02020603050405020304" pitchFamily="18" charset="0"/>
              </a:rPr>
              <a:t>merkast</a:t>
            </a:r>
            <a:r>
              <a:rPr lang="nb-NO" sz="1800" kern="100" dirty="0">
                <a:effectLst/>
                <a:latin typeface="Aptos" panose="020B0004020202020204" pitchFamily="34" charset="0"/>
                <a:ea typeface="Aptos" panose="020B0004020202020204" pitchFamily="34" charset="0"/>
                <a:cs typeface="Times New Roman" panose="02020603050405020304" pitchFamily="18" charset="0"/>
              </a:rPr>
              <a:t> i </a:t>
            </a:r>
            <a:r>
              <a:rPr lang="nb-NO" sz="1800" kern="100" dirty="0" err="1">
                <a:effectLst/>
                <a:latin typeface="Aptos" panose="020B0004020202020204" pitchFamily="34" charset="0"/>
                <a:ea typeface="Aptos" panose="020B0004020202020204" pitchFamily="34" charset="0"/>
                <a:cs typeface="Times New Roman" panose="02020603050405020304" pitchFamily="18" charset="0"/>
              </a:rPr>
              <a:t>skulegardar</a:t>
            </a:r>
            <a:r>
              <a:rPr lang="nb-NO" sz="1800" kern="100" dirty="0">
                <a:effectLst/>
                <a:latin typeface="Aptos" panose="020B0004020202020204" pitchFamily="34" charset="0"/>
                <a:ea typeface="Aptos" panose="020B0004020202020204" pitchFamily="34" charset="0"/>
                <a:cs typeface="Times New Roman" panose="02020603050405020304" pitchFamily="18" charset="0"/>
              </a:rPr>
              <a:t> på 17. mai og i </a:t>
            </a:r>
            <a:r>
              <a:rPr lang="nb-NO" sz="1800" kern="100" dirty="0" err="1">
                <a:effectLst/>
                <a:latin typeface="Aptos" panose="020B0004020202020204" pitchFamily="34" charset="0"/>
                <a:ea typeface="Aptos" panose="020B0004020202020204" pitchFamily="34" charset="0"/>
                <a:cs typeface="Times New Roman" panose="02020603050405020304" pitchFamily="18" charset="0"/>
              </a:rPr>
              <a:t>julegudstenester</a:t>
            </a:r>
            <a:r>
              <a:rPr lang="nb-NO" sz="1800" kern="100" dirty="0">
                <a:effectLst/>
                <a:latin typeface="Aptos" panose="020B0004020202020204" pitchFamily="34" charset="0"/>
                <a:ea typeface="Aptos" panose="020B0004020202020204" pitchFamily="34" charset="0"/>
                <a:cs typeface="Times New Roman" panose="02020603050405020304" pitchFamily="18" charset="0"/>
              </a:rPr>
              <a:t>. Vi kan </a:t>
            </a:r>
            <a:r>
              <a:rPr lang="nb-NO" sz="1800" kern="100" dirty="0" err="1">
                <a:effectLst/>
                <a:latin typeface="Aptos" panose="020B0004020202020204" pitchFamily="34" charset="0"/>
                <a:ea typeface="Aptos" panose="020B0004020202020204" pitchFamily="34" charset="0"/>
                <a:cs typeface="Times New Roman" panose="02020603050405020304" pitchFamily="18" charset="0"/>
              </a:rPr>
              <a:t>ikkje</a:t>
            </a:r>
            <a:r>
              <a:rPr lang="nb-NO" sz="1800" kern="100" dirty="0">
                <a:effectLst/>
                <a:latin typeface="Aptos" panose="020B0004020202020204" pitchFamily="34" charset="0"/>
                <a:ea typeface="Aptos" panose="020B0004020202020204" pitchFamily="34" charset="0"/>
                <a:cs typeface="Times New Roman" panose="02020603050405020304" pitchFamily="18" charset="0"/>
              </a:rPr>
              <a:t> </a:t>
            </a:r>
            <a:r>
              <a:rPr lang="nb-NO" sz="1800" kern="100" dirty="0" err="1">
                <a:effectLst/>
                <a:latin typeface="Aptos" panose="020B0004020202020204" pitchFamily="34" charset="0"/>
                <a:ea typeface="Aptos" panose="020B0004020202020204" pitchFamily="34" charset="0"/>
                <a:cs typeface="Times New Roman" panose="02020603050405020304" pitchFamily="18" charset="0"/>
              </a:rPr>
              <a:t>dei</a:t>
            </a:r>
            <a:r>
              <a:rPr lang="nb-NO" sz="1800" kern="100" dirty="0">
                <a:effectLst/>
                <a:latin typeface="Aptos" panose="020B0004020202020204" pitchFamily="34" charset="0"/>
                <a:ea typeface="Aptos" panose="020B0004020202020204" pitchFamily="34" charset="0"/>
                <a:cs typeface="Times New Roman" panose="02020603050405020304" pitchFamily="18" charset="0"/>
              </a:rPr>
              <a:t> same </a:t>
            </a:r>
            <a:r>
              <a:rPr lang="nb-NO" sz="1800" kern="100" dirty="0" err="1">
                <a:effectLst/>
                <a:latin typeface="Aptos" panose="020B0004020202020204" pitchFamily="34" charset="0"/>
                <a:ea typeface="Aptos" panose="020B0004020202020204" pitchFamily="34" charset="0"/>
                <a:cs typeface="Times New Roman" panose="02020603050405020304" pitchFamily="18" charset="0"/>
              </a:rPr>
              <a:t>songane</a:t>
            </a:r>
            <a:r>
              <a:rPr lang="nb-NO" sz="1800" kern="100" dirty="0">
                <a:effectLst/>
                <a:latin typeface="Aptos" panose="020B0004020202020204" pitchFamily="34" charset="0"/>
                <a:ea typeface="Aptos" panose="020B0004020202020204" pitchFamily="34" charset="0"/>
                <a:cs typeface="Times New Roman" panose="02020603050405020304" pitchFamily="18" charset="0"/>
              </a:rPr>
              <a:t>, og terskelen er </a:t>
            </a:r>
            <a:r>
              <a:rPr lang="nb-NO" sz="1800" kern="100" dirty="0" err="1">
                <a:effectLst/>
                <a:latin typeface="Aptos" panose="020B0004020202020204" pitchFamily="34" charset="0"/>
                <a:ea typeface="Aptos" panose="020B0004020202020204" pitchFamily="34" charset="0"/>
                <a:cs typeface="Times New Roman" panose="02020603050405020304" pitchFamily="18" charset="0"/>
              </a:rPr>
              <a:t>høgare</a:t>
            </a:r>
            <a:r>
              <a:rPr lang="nb-NO" sz="1800" kern="100" dirty="0">
                <a:effectLst/>
                <a:latin typeface="Aptos" panose="020B0004020202020204" pitchFamily="34" charset="0"/>
                <a:ea typeface="Aptos" panose="020B0004020202020204" pitchFamily="34" charset="0"/>
                <a:cs typeface="Times New Roman" panose="02020603050405020304" pitchFamily="18" charset="0"/>
              </a:rPr>
              <a:t> for å stole på at andre også stemmer i, at andre også har same pust og retning og vil bidra med stemmer som </a:t>
            </a:r>
            <a:r>
              <a:rPr lang="nb-NO" sz="1800" kern="100" dirty="0" err="1">
                <a:effectLst/>
                <a:latin typeface="Aptos" panose="020B0004020202020204" pitchFamily="34" charset="0"/>
                <a:ea typeface="Aptos" panose="020B0004020202020204" pitchFamily="34" charset="0"/>
                <a:cs typeface="Times New Roman" panose="02020603050405020304" pitchFamily="18" charset="0"/>
              </a:rPr>
              <a:t>skapar</a:t>
            </a:r>
            <a:r>
              <a:rPr lang="nb-NO" sz="1800" kern="100" dirty="0">
                <a:effectLst/>
                <a:latin typeface="Aptos" panose="020B0004020202020204" pitchFamily="34" charset="0"/>
                <a:ea typeface="Aptos" panose="020B0004020202020204" pitchFamily="34" charset="0"/>
                <a:cs typeface="Times New Roman" panose="02020603050405020304" pitchFamily="18" charset="0"/>
              </a:rPr>
              <a:t> </a:t>
            </a:r>
            <a:r>
              <a:rPr lang="nb-NO" sz="1800" kern="100" dirty="0" err="1">
                <a:effectLst/>
                <a:latin typeface="Aptos" panose="020B0004020202020204" pitchFamily="34" charset="0"/>
                <a:ea typeface="Aptos" panose="020B0004020202020204" pitchFamily="34" charset="0"/>
                <a:cs typeface="Times New Roman" panose="02020603050405020304" pitchFamily="18" charset="0"/>
              </a:rPr>
              <a:t>noko</a:t>
            </a:r>
            <a:r>
              <a:rPr lang="nb-NO" sz="1800" kern="100" dirty="0">
                <a:effectLst/>
                <a:latin typeface="Aptos" panose="020B0004020202020204" pitchFamily="34" charset="0"/>
                <a:ea typeface="Aptos" panose="020B0004020202020204" pitchFamily="34" charset="0"/>
                <a:cs typeface="Times New Roman" panose="02020603050405020304" pitchFamily="18" charset="0"/>
              </a:rPr>
              <a:t>. </a:t>
            </a:r>
            <a:r>
              <a:rPr lang="nb-NO" sz="1800" kern="100" dirty="0" err="1">
                <a:effectLst/>
                <a:latin typeface="Aptos" panose="020B0004020202020204" pitchFamily="34" charset="0"/>
                <a:ea typeface="Aptos" panose="020B0004020202020204" pitchFamily="34" charset="0"/>
                <a:cs typeface="Times New Roman" panose="02020603050405020304" pitchFamily="18" charset="0"/>
              </a:rPr>
              <a:t>Grunnane</a:t>
            </a:r>
            <a:r>
              <a:rPr lang="nb-NO" sz="1800" kern="100" dirty="0">
                <a:effectLst/>
                <a:latin typeface="Aptos" panose="020B0004020202020204" pitchFamily="34" charset="0"/>
                <a:ea typeface="Aptos" panose="020B0004020202020204" pitchFamily="34" charset="0"/>
                <a:cs typeface="Times New Roman" panose="02020603050405020304" pitchFamily="18" charset="0"/>
              </a:rPr>
              <a:t> til dette er samansette, men har </a:t>
            </a:r>
            <a:r>
              <a:rPr lang="nb-NO" sz="1800" kern="100" dirty="0" err="1">
                <a:effectLst/>
                <a:latin typeface="Aptos" panose="020B0004020202020204" pitchFamily="34" charset="0"/>
                <a:ea typeface="Aptos" panose="020B0004020202020204" pitchFamily="34" charset="0"/>
                <a:cs typeface="Times New Roman" panose="02020603050405020304" pitchFamily="18" charset="0"/>
              </a:rPr>
              <a:t>konsekvensar</a:t>
            </a:r>
            <a:r>
              <a:rPr lang="nb-NO" sz="1800" kern="100" dirty="0">
                <a:effectLst/>
                <a:latin typeface="Aptos" panose="020B0004020202020204" pitchFamily="34" charset="0"/>
                <a:ea typeface="Aptos" panose="020B0004020202020204" pitchFamily="34" charset="0"/>
                <a:cs typeface="Times New Roman" panose="02020603050405020304" pitchFamily="18" charset="0"/>
              </a:rPr>
              <a:t>  - både for </a:t>
            </a:r>
            <a:r>
              <a:rPr lang="nb-NO" sz="1800" kern="100" dirty="0" err="1">
                <a:effectLst/>
                <a:latin typeface="Aptos" panose="020B0004020202020204" pitchFamily="34" charset="0"/>
                <a:ea typeface="Aptos" panose="020B0004020202020204" pitchFamily="34" charset="0"/>
                <a:cs typeface="Times New Roman" panose="02020603050405020304" pitchFamily="18" charset="0"/>
              </a:rPr>
              <a:t>salmane</a:t>
            </a:r>
            <a:r>
              <a:rPr lang="nb-NO" sz="1800" kern="100" dirty="0">
                <a:effectLst/>
                <a:latin typeface="Aptos" panose="020B0004020202020204" pitchFamily="34" charset="0"/>
                <a:ea typeface="Aptos" panose="020B0004020202020204" pitchFamily="34" charset="0"/>
                <a:cs typeface="Times New Roman" panose="02020603050405020304" pitchFamily="18" charset="0"/>
              </a:rPr>
              <a:t> som kulturarv, nynorsk som mister </a:t>
            </a:r>
            <a:r>
              <a:rPr lang="nb-NO" sz="1800" kern="100" dirty="0" err="1">
                <a:effectLst/>
                <a:latin typeface="Aptos" panose="020B0004020202020204" pitchFamily="34" charset="0"/>
                <a:ea typeface="Aptos" panose="020B0004020202020204" pitchFamily="34" charset="0"/>
                <a:cs typeface="Times New Roman" panose="02020603050405020304" pitchFamily="18" charset="0"/>
              </a:rPr>
              <a:t>eit</a:t>
            </a:r>
            <a:r>
              <a:rPr lang="nb-NO" sz="1800" kern="100" dirty="0">
                <a:effectLst/>
                <a:latin typeface="Aptos" panose="020B0004020202020204" pitchFamily="34" charset="0"/>
                <a:ea typeface="Aptos" panose="020B0004020202020204" pitchFamily="34" charset="0"/>
                <a:cs typeface="Times New Roman" panose="02020603050405020304" pitchFamily="18" charset="0"/>
              </a:rPr>
              <a:t> domene der språket står sterkt og for fellesskapet. </a:t>
            </a:r>
            <a:r>
              <a:rPr lang="nn-NO" sz="1800" dirty="0">
                <a:effectLst/>
                <a:latin typeface="Aptos" panose="020B0004020202020204" pitchFamily="34" charset="0"/>
                <a:ea typeface="Aptos" panose="020B0004020202020204" pitchFamily="34" charset="0"/>
                <a:cs typeface="Arial" panose="020B0604020202020204" pitchFamily="34" charset="0"/>
              </a:rPr>
              <a:t>Eit salmejubileum kan og bør difor vere startskotet for ei </a:t>
            </a:r>
            <a:r>
              <a:rPr lang="nn-NO" sz="1800" dirty="0" err="1">
                <a:effectLst/>
                <a:latin typeface="Aptos" panose="020B0004020202020204" pitchFamily="34" charset="0"/>
                <a:ea typeface="Aptos" panose="020B0004020202020204" pitchFamily="34" charset="0"/>
                <a:cs typeface="Arial" panose="020B0604020202020204" pitchFamily="34" charset="0"/>
              </a:rPr>
              <a:t>nytenkning</a:t>
            </a:r>
            <a:r>
              <a:rPr lang="nn-NO" sz="1800" dirty="0">
                <a:effectLst/>
                <a:latin typeface="Aptos" panose="020B0004020202020204" pitchFamily="34" charset="0"/>
                <a:ea typeface="Aptos" panose="020B0004020202020204" pitchFamily="34" charset="0"/>
                <a:cs typeface="Arial" panose="020B0604020202020204" pitchFamily="34" charset="0"/>
              </a:rPr>
              <a:t>. </a:t>
            </a:r>
            <a:r>
              <a:rPr lang="nb-NO" sz="1800" dirty="0">
                <a:effectLst/>
                <a:latin typeface="Aptos" panose="020B0004020202020204" pitchFamily="34" charset="0"/>
                <a:ea typeface="Aptos" panose="020B0004020202020204" pitchFamily="34" charset="0"/>
                <a:cs typeface="Arial" panose="020B0604020202020204" pitchFamily="34" charset="0"/>
              </a:rPr>
              <a:t>Kva nytt kan </a:t>
            </a:r>
            <a:r>
              <a:rPr lang="nb-NO" sz="1800" dirty="0" err="1">
                <a:effectLst/>
                <a:latin typeface="Aptos" panose="020B0004020202020204" pitchFamily="34" charset="0"/>
                <a:ea typeface="Aptos" panose="020B0004020202020204" pitchFamily="34" charset="0"/>
                <a:cs typeface="Arial" panose="020B0604020202020204" pitchFamily="34" charset="0"/>
              </a:rPr>
              <a:t>salmane</a:t>
            </a:r>
            <a:r>
              <a:rPr lang="nb-NO" sz="1800" dirty="0">
                <a:effectLst/>
                <a:latin typeface="Aptos" panose="020B0004020202020204" pitchFamily="34" charset="0"/>
                <a:ea typeface="Aptos" panose="020B0004020202020204" pitchFamily="34" charset="0"/>
                <a:cs typeface="Arial" panose="020B0604020202020204" pitchFamily="34" charset="0"/>
              </a:rPr>
              <a:t> skapa? </a:t>
            </a:r>
            <a:r>
              <a:rPr lang="nn-NO" sz="1800" dirty="0">
                <a:effectLst/>
                <a:latin typeface="Aptos" panose="020B0004020202020204" pitchFamily="34" charset="0"/>
                <a:ea typeface="Aptos" panose="020B0004020202020204" pitchFamily="34" charset="0"/>
                <a:cs typeface="Arial" panose="020B0604020202020204" pitchFamily="34" charset="0"/>
              </a:rPr>
              <a:t>Kva rolle kan salmar ha for folk? For eit «vi» som freistar å syngje, eller ikkje syng lengre? Kva kan ei salme vere og få oss til å gjere som skapar noko saman?</a:t>
            </a:r>
            <a:endParaRPr lang="nb-NO" sz="1800" dirty="0">
              <a:effectLst/>
              <a:latin typeface="Aptos" panose="020B0004020202020204" pitchFamily="34" charset="0"/>
              <a:ea typeface="Aptos" panose="020B00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nb-NO" sz="1800" kern="100" dirty="0">
              <a:effectLst/>
              <a:latin typeface="Aptos" panose="020B0004020202020204" pitchFamily="34" charset="0"/>
              <a:ea typeface="Aptos" panose="020B0004020202020204" pitchFamily="34" charset="0"/>
              <a:cs typeface="Times New Roman" panose="02020603050405020304" pitchFamily="18" charset="0"/>
            </a:endParaRPr>
          </a:p>
          <a:p>
            <a:r>
              <a:rPr lang="nn-NO" dirty="0"/>
              <a:t>Det at vi har gått saman frå ulike miljø – mållaget, kyrkjelyden (rams ev. opp fleire) i kveld om ei felles markering er derfor veldig positivt, og noko vi håpar vil bidra til at fleire ser verdien av salmar, nynorsk og får oss til å tenkje nye tankar for framtida. </a:t>
            </a:r>
            <a:endParaRPr lang="nb-NO" dirty="0"/>
          </a:p>
          <a:p>
            <a:endParaRPr lang="nb-NO" dirty="0"/>
          </a:p>
        </p:txBody>
      </p:sp>
      <p:sp>
        <p:nvSpPr>
          <p:cNvPr id="4" name="Plassholder for lysbildenummer 3"/>
          <p:cNvSpPr>
            <a:spLocks noGrp="1"/>
          </p:cNvSpPr>
          <p:nvPr>
            <p:ph type="sldNum" sz="quarter" idx="5"/>
          </p:nvPr>
        </p:nvSpPr>
        <p:spPr/>
        <p:txBody>
          <a:bodyPr/>
          <a:lstStyle/>
          <a:p>
            <a:fld id="{8B5DE358-EF19-4B0A-A6D2-4E9530714570}" type="slidenum">
              <a:rPr lang="nb-NO" smtClean="0"/>
              <a:t>9</a:t>
            </a:fld>
            <a:endParaRPr lang="nb-NO"/>
          </a:p>
        </p:txBody>
      </p:sp>
    </p:spTree>
    <p:extLst>
      <p:ext uri="{BB962C8B-B14F-4D97-AF65-F5344CB8AC3E}">
        <p14:creationId xmlns:p14="http://schemas.microsoft.com/office/powerpoint/2010/main" val="349558736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tellysbilde">
    <p:spTree>
      <p:nvGrpSpPr>
        <p:cNvPr id="1" name=""/>
        <p:cNvGrpSpPr/>
        <p:nvPr/>
      </p:nvGrpSpPr>
      <p:grpSpPr>
        <a:xfrm>
          <a:off x="0" y="0"/>
          <a:ext cx="0" cy="0"/>
          <a:chOff x="0" y="0"/>
          <a:chExt cx="0" cy="0"/>
        </a:xfrm>
      </p:grpSpPr>
      <p:sp>
        <p:nvSpPr>
          <p:cNvPr id="10" name="Rektangel 9">
            <a:extLst>
              <a:ext uri="{FF2B5EF4-FFF2-40B4-BE49-F238E27FC236}">
                <a16:creationId xmlns:a16="http://schemas.microsoft.com/office/drawing/2014/main" id="{EB19F378-AE14-4A07-3970-6ECADC09F1F0}"/>
              </a:ext>
            </a:extLst>
          </p:cNvPr>
          <p:cNvSpPr/>
          <p:nvPr userDrawn="1"/>
        </p:nvSpPr>
        <p:spPr>
          <a:xfrm>
            <a:off x="10381129" y="139849"/>
            <a:ext cx="1688951" cy="914400"/>
          </a:xfrm>
          <a:prstGeom prst="rect">
            <a:avLst/>
          </a:prstGeom>
          <a:solidFill>
            <a:srgbClr val="FDE5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dirty="0"/>
          </a:p>
        </p:txBody>
      </p:sp>
      <p:pic>
        <p:nvPicPr>
          <p:cNvPr id="11" name="Bilde 10">
            <a:extLst>
              <a:ext uri="{FF2B5EF4-FFF2-40B4-BE49-F238E27FC236}">
                <a16:creationId xmlns:a16="http://schemas.microsoft.com/office/drawing/2014/main" id="{50B6F01B-C28B-FE10-0B3C-64F92E670138}"/>
              </a:ext>
            </a:extLst>
          </p:cNvPr>
          <p:cNvPicPr>
            <a:picLocks noChangeAspect="1"/>
          </p:cNvPicPr>
          <p:nvPr userDrawn="1"/>
        </p:nvPicPr>
        <p:blipFill>
          <a:blip r:embed="rId2"/>
          <a:stretch>
            <a:fillRect/>
          </a:stretch>
        </p:blipFill>
        <p:spPr>
          <a:xfrm>
            <a:off x="3243943" y="1809035"/>
            <a:ext cx="5088475" cy="2610608"/>
          </a:xfrm>
          <a:prstGeom prst="rect">
            <a:avLst/>
          </a:prstGeom>
        </p:spPr>
      </p:pic>
    </p:spTree>
    <p:extLst>
      <p:ext uri="{BB962C8B-B14F-4D97-AF65-F5344CB8AC3E}">
        <p14:creationId xmlns:p14="http://schemas.microsoft.com/office/powerpoint/2010/main" val="398186020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ittellysbilde">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94D644EE-5B16-B547-9ED4-B96B2A906D1D}"/>
              </a:ext>
            </a:extLst>
          </p:cNvPr>
          <p:cNvSpPr>
            <a:spLocks noGrp="1"/>
          </p:cNvSpPr>
          <p:nvPr>
            <p:ph type="ctrTitle" hasCustomPrompt="1"/>
          </p:nvPr>
        </p:nvSpPr>
        <p:spPr>
          <a:xfrm>
            <a:off x="838200" y="2243351"/>
            <a:ext cx="9829800" cy="1266611"/>
          </a:xfrm>
          <a:prstGeom prst="rect">
            <a:avLst/>
          </a:prstGeom>
        </p:spPr>
        <p:txBody>
          <a:bodyPr anchor="b">
            <a:noAutofit/>
          </a:bodyPr>
          <a:lstStyle>
            <a:lvl1pPr algn="l">
              <a:defRPr sz="5500" spc="300">
                <a:latin typeface="Arial" panose="020B0604020202020204" pitchFamily="34" charset="0"/>
                <a:cs typeface="Arial" panose="020B0604020202020204" pitchFamily="34" charset="0"/>
              </a:defRPr>
            </a:lvl1pPr>
          </a:lstStyle>
          <a:p>
            <a:r>
              <a:rPr lang="nb-NO" dirty="0"/>
              <a:t>Klikk for å redigere overskrift</a:t>
            </a:r>
          </a:p>
        </p:txBody>
      </p:sp>
      <p:sp>
        <p:nvSpPr>
          <p:cNvPr id="3" name="Undertittel 2">
            <a:extLst>
              <a:ext uri="{FF2B5EF4-FFF2-40B4-BE49-F238E27FC236}">
                <a16:creationId xmlns:a16="http://schemas.microsoft.com/office/drawing/2014/main" id="{011220F3-7CA1-4E46-887C-3CD5550B3122}"/>
              </a:ext>
            </a:extLst>
          </p:cNvPr>
          <p:cNvSpPr>
            <a:spLocks noGrp="1"/>
          </p:cNvSpPr>
          <p:nvPr>
            <p:ph type="subTitle" idx="1"/>
          </p:nvPr>
        </p:nvSpPr>
        <p:spPr>
          <a:xfrm>
            <a:off x="838200" y="3815064"/>
            <a:ext cx="9829800" cy="1447800"/>
          </a:xfrm>
          <a:prstGeom prst="rect">
            <a:avLst/>
          </a:prstGeom>
        </p:spPr>
        <p:txBody>
          <a:bodyPr/>
          <a:lstStyle>
            <a:lvl1pPr marL="0" indent="0" algn="l">
              <a:buNone/>
              <a:defRPr sz="2400">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b-NO"/>
              <a:t>Klikk for å redigere undertittelstil i malen</a:t>
            </a:r>
            <a:endParaRPr lang="nb-NO" dirty="0"/>
          </a:p>
        </p:txBody>
      </p:sp>
      <p:sp>
        <p:nvSpPr>
          <p:cNvPr id="7" name="Plassholder for dato 6">
            <a:extLst>
              <a:ext uri="{FF2B5EF4-FFF2-40B4-BE49-F238E27FC236}">
                <a16:creationId xmlns:a16="http://schemas.microsoft.com/office/drawing/2014/main" id="{47135EE5-9195-5B61-3296-07959D762CDA}"/>
              </a:ext>
            </a:extLst>
          </p:cNvPr>
          <p:cNvSpPr>
            <a:spLocks noGrp="1"/>
          </p:cNvSpPr>
          <p:nvPr>
            <p:ph type="dt" sz="half" idx="10"/>
          </p:nvPr>
        </p:nvSpPr>
        <p:spPr>
          <a:xfrm>
            <a:off x="500743" y="6356350"/>
            <a:ext cx="2743200" cy="365125"/>
          </a:xfrm>
          <a:prstGeom prst="rect">
            <a:avLst/>
          </a:prstGeom>
        </p:spPr>
        <p:txBody>
          <a:bodyPr/>
          <a:lstStyle/>
          <a:p>
            <a:fld id="{72002020-73A0-024C-94D6-7EFF6A41060B}" type="datetimeFigureOut">
              <a:rPr lang="nb-NO" smtClean="0"/>
              <a:t>19.05.2025</a:t>
            </a:fld>
            <a:endParaRPr lang="nb-NO" dirty="0"/>
          </a:p>
        </p:txBody>
      </p:sp>
      <p:sp>
        <p:nvSpPr>
          <p:cNvPr id="8" name="Plassholder for bunntekst 7">
            <a:extLst>
              <a:ext uri="{FF2B5EF4-FFF2-40B4-BE49-F238E27FC236}">
                <a16:creationId xmlns:a16="http://schemas.microsoft.com/office/drawing/2014/main" id="{C159D409-E052-2FEC-7731-7967807270FE}"/>
              </a:ext>
            </a:extLst>
          </p:cNvPr>
          <p:cNvSpPr>
            <a:spLocks noGrp="1"/>
          </p:cNvSpPr>
          <p:nvPr>
            <p:ph type="ftr" sz="quarter" idx="11"/>
          </p:nvPr>
        </p:nvSpPr>
        <p:spPr>
          <a:xfrm>
            <a:off x="4038600" y="6356350"/>
            <a:ext cx="4114800" cy="365125"/>
          </a:xfrm>
          <a:prstGeom prst="rect">
            <a:avLst/>
          </a:prstGeom>
        </p:spPr>
        <p:txBody>
          <a:bodyPr/>
          <a:lstStyle/>
          <a:p>
            <a:endParaRPr lang="nb-NO" dirty="0"/>
          </a:p>
        </p:txBody>
      </p:sp>
      <p:sp>
        <p:nvSpPr>
          <p:cNvPr id="9" name="Plassholder for lysbildenummer 8">
            <a:extLst>
              <a:ext uri="{FF2B5EF4-FFF2-40B4-BE49-F238E27FC236}">
                <a16:creationId xmlns:a16="http://schemas.microsoft.com/office/drawing/2014/main" id="{6BC5F970-9EF6-E12C-E26E-DFDAAD82C2C0}"/>
              </a:ext>
            </a:extLst>
          </p:cNvPr>
          <p:cNvSpPr>
            <a:spLocks noGrp="1"/>
          </p:cNvSpPr>
          <p:nvPr>
            <p:ph type="sldNum" sz="quarter" idx="12"/>
          </p:nvPr>
        </p:nvSpPr>
        <p:spPr>
          <a:xfrm>
            <a:off x="8948057" y="6356350"/>
            <a:ext cx="2743200" cy="365125"/>
          </a:xfrm>
          <a:prstGeom prst="rect">
            <a:avLst/>
          </a:prstGeom>
        </p:spPr>
        <p:txBody>
          <a:bodyPr/>
          <a:lstStyle/>
          <a:p>
            <a:fld id="{5E60FF90-3751-314B-A57E-AB2504C341B0}" type="slidenum">
              <a:rPr lang="nb-NO" smtClean="0"/>
              <a:t>‹#›</a:t>
            </a:fld>
            <a:endParaRPr lang="nb-NO"/>
          </a:p>
        </p:txBody>
      </p:sp>
    </p:spTree>
    <p:extLst>
      <p:ext uri="{BB962C8B-B14F-4D97-AF65-F5344CB8AC3E}">
        <p14:creationId xmlns:p14="http://schemas.microsoft.com/office/powerpoint/2010/main" val="2841952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Tittellysbilde">
    <p:spTree>
      <p:nvGrpSpPr>
        <p:cNvPr id="1" name=""/>
        <p:cNvGrpSpPr/>
        <p:nvPr/>
      </p:nvGrpSpPr>
      <p:grpSpPr>
        <a:xfrm>
          <a:off x="0" y="0"/>
          <a:ext cx="0" cy="0"/>
          <a:chOff x="0" y="0"/>
          <a:chExt cx="0" cy="0"/>
        </a:xfrm>
      </p:grpSpPr>
      <p:sp>
        <p:nvSpPr>
          <p:cNvPr id="8" name="Plassholder for innhold 2">
            <a:extLst>
              <a:ext uri="{FF2B5EF4-FFF2-40B4-BE49-F238E27FC236}">
                <a16:creationId xmlns:a16="http://schemas.microsoft.com/office/drawing/2014/main" id="{72A55C96-DE1A-5D02-D449-1777B444B289}"/>
              </a:ext>
            </a:extLst>
          </p:cNvPr>
          <p:cNvSpPr>
            <a:spLocks noGrp="1"/>
          </p:cNvSpPr>
          <p:nvPr>
            <p:ph idx="1"/>
          </p:nvPr>
        </p:nvSpPr>
        <p:spPr>
          <a:xfrm>
            <a:off x="838200" y="1825625"/>
            <a:ext cx="10025743" cy="4351338"/>
          </a:xfrm>
          <a:prstGeom prst="rect">
            <a:avLst/>
          </a:prstGeom>
        </p:spPr>
        <p:txBody>
          <a:bodyPr/>
          <a:lstStyle>
            <a:lvl1pPr>
              <a:defRPr sz="2600">
                <a:latin typeface="Arial" panose="020B0604020202020204" pitchFamily="34" charset="0"/>
                <a:cs typeface="Arial" panose="020B0604020202020204" pitchFamily="34" charset="0"/>
              </a:defRPr>
            </a:lvl1pPr>
            <a:lvl2pPr>
              <a:defRPr sz="2200">
                <a:latin typeface="Arial" panose="020B0604020202020204" pitchFamily="34" charset="0"/>
                <a:cs typeface="Arial" panose="020B0604020202020204" pitchFamily="34" charset="0"/>
              </a:defRPr>
            </a:lvl2pPr>
            <a:lvl3pPr>
              <a:defRPr sz="1800">
                <a:latin typeface="Arial" panose="020B0604020202020204" pitchFamily="34" charset="0"/>
                <a:cs typeface="Arial" panose="020B0604020202020204" pitchFamily="34" charset="0"/>
              </a:defRPr>
            </a:lvl3pPr>
            <a:lvl4pPr>
              <a:defRPr sz="1600" i="0">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nb-NO"/>
              <a:t>Klikk for å redigere tekststiler i malen</a:t>
            </a:r>
          </a:p>
          <a:p>
            <a:pPr lvl="1"/>
            <a:r>
              <a:rPr lang="nb-NO"/>
              <a:t>Andre nivå</a:t>
            </a:r>
          </a:p>
          <a:p>
            <a:pPr lvl="2"/>
            <a:r>
              <a:rPr lang="nb-NO"/>
              <a:t>Tredje nivå</a:t>
            </a:r>
          </a:p>
          <a:p>
            <a:pPr lvl="3"/>
            <a:r>
              <a:rPr lang="nb-NO"/>
              <a:t>Fjerde nivå</a:t>
            </a:r>
          </a:p>
        </p:txBody>
      </p:sp>
      <p:sp>
        <p:nvSpPr>
          <p:cNvPr id="9" name="Tittel 1">
            <a:extLst>
              <a:ext uri="{FF2B5EF4-FFF2-40B4-BE49-F238E27FC236}">
                <a16:creationId xmlns:a16="http://schemas.microsoft.com/office/drawing/2014/main" id="{ECBCB42C-9C9D-282A-F16E-658D2870C13F}"/>
              </a:ext>
            </a:extLst>
          </p:cNvPr>
          <p:cNvSpPr>
            <a:spLocks noGrp="1"/>
          </p:cNvSpPr>
          <p:nvPr>
            <p:ph type="title"/>
          </p:nvPr>
        </p:nvSpPr>
        <p:spPr>
          <a:xfrm>
            <a:off x="839788" y="365126"/>
            <a:ext cx="9643155" cy="1180646"/>
          </a:xfrm>
          <a:prstGeom prst="rect">
            <a:avLst/>
          </a:prstGeom>
        </p:spPr>
        <p:txBody>
          <a:bodyPr/>
          <a:lstStyle/>
          <a:p>
            <a:r>
              <a:rPr lang="nb-NO"/>
              <a:t>Klikk for å redigere tittelstil</a:t>
            </a:r>
            <a:endParaRPr lang="nb-NO" dirty="0"/>
          </a:p>
        </p:txBody>
      </p:sp>
      <p:sp>
        <p:nvSpPr>
          <p:cNvPr id="10" name="Plassholder for dato 6">
            <a:extLst>
              <a:ext uri="{FF2B5EF4-FFF2-40B4-BE49-F238E27FC236}">
                <a16:creationId xmlns:a16="http://schemas.microsoft.com/office/drawing/2014/main" id="{02F541EB-C8F5-A8D3-12EC-601ACA3BE86C}"/>
              </a:ext>
            </a:extLst>
          </p:cNvPr>
          <p:cNvSpPr>
            <a:spLocks noGrp="1"/>
          </p:cNvSpPr>
          <p:nvPr>
            <p:ph type="dt" sz="half" idx="10"/>
          </p:nvPr>
        </p:nvSpPr>
        <p:spPr>
          <a:xfrm>
            <a:off x="500743" y="6356350"/>
            <a:ext cx="2743200" cy="365125"/>
          </a:xfrm>
          <a:prstGeom prst="rect">
            <a:avLst/>
          </a:prstGeom>
        </p:spPr>
        <p:txBody>
          <a:bodyPr/>
          <a:lstStyle/>
          <a:p>
            <a:fld id="{72002020-73A0-024C-94D6-7EFF6A41060B}" type="datetimeFigureOut">
              <a:rPr lang="nb-NO" smtClean="0"/>
              <a:t>19.05.2025</a:t>
            </a:fld>
            <a:endParaRPr lang="nb-NO" dirty="0"/>
          </a:p>
        </p:txBody>
      </p:sp>
      <p:sp>
        <p:nvSpPr>
          <p:cNvPr id="11" name="Plassholder for bunntekst 7">
            <a:extLst>
              <a:ext uri="{FF2B5EF4-FFF2-40B4-BE49-F238E27FC236}">
                <a16:creationId xmlns:a16="http://schemas.microsoft.com/office/drawing/2014/main" id="{57D7ED83-5E35-1B44-9EF6-E1D76958B24F}"/>
              </a:ext>
            </a:extLst>
          </p:cNvPr>
          <p:cNvSpPr>
            <a:spLocks noGrp="1"/>
          </p:cNvSpPr>
          <p:nvPr>
            <p:ph type="ftr" sz="quarter" idx="11"/>
          </p:nvPr>
        </p:nvSpPr>
        <p:spPr>
          <a:xfrm>
            <a:off x="4038600" y="6356350"/>
            <a:ext cx="4114800" cy="365125"/>
          </a:xfrm>
          <a:prstGeom prst="rect">
            <a:avLst/>
          </a:prstGeom>
        </p:spPr>
        <p:txBody>
          <a:bodyPr/>
          <a:lstStyle/>
          <a:p>
            <a:endParaRPr lang="nb-NO" dirty="0"/>
          </a:p>
        </p:txBody>
      </p:sp>
      <p:sp>
        <p:nvSpPr>
          <p:cNvPr id="12" name="Plassholder for lysbildenummer 8">
            <a:extLst>
              <a:ext uri="{FF2B5EF4-FFF2-40B4-BE49-F238E27FC236}">
                <a16:creationId xmlns:a16="http://schemas.microsoft.com/office/drawing/2014/main" id="{08B303D8-6964-73F6-F6AB-3939B0973D4B}"/>
              </a:ext>
            </a:extLst>
          </p:cNvPr>
          <p:cNvSpPr>
            <a:spLocks noGrp="1"/>
          </p:cNvSpPr>
          <p:nvPr>
            <p:ph type="sldNum" sz="quarter" idx="12"/>
          </p:nvPr>
        </p:nvSpPr>
        <p:spPr>
          <a:xfrm>
            <a:off x="8948057" y="6356350"/>
            <a:ext cx="2743200" cy="365125"/>
          </a:xfrm>
          <a:prstGeom prst="rect">
            <a:avLst/>
          </a:prstGeom>
        </p:spPr>
        <p:txBody>
          <a:bodyPr/>
          <a:lstStyle/>
          <a:p>
            <a:fld id="{5E60FF90-3751-314B-A57E-AB2504C341B0}" type="slidenum">
              <a:rPr lang="nb-NO" smtClean="0"/>
              <a:t>‹#›</a:t>
            </a:fld>
            <a:endParaRPr lang="nb-NO"/>
          </a:p>
        </p:txBody>
      </p:sp>
    </p:spTree>
    <p:extLst>
      <p:ext uri="{BB962C8B-B14F-4D97-AF65-F5344CB8AC3E}">
        <p14:creationId xmlns:p14="http://schemas.microsoft.com/office/powerpoint/2010/main" val="24802638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o innholdsdeler">
    <p:spTree>
      <p:nvGrpSpPr>
        <p:cNvPr id="1" name=""/>
        <p:cNvGrpSpPr/>
        <p:nvPr/>
      </p:nvGrpSpPr>
      <p:grpSpPr>
        <a:xfrm>
          <a:off x="0" y="0"/>
          <a:ext cx="0" cy="0"/>
          <a:chOff x="0" y="0"/>
          <a:chExt cx="0" cy="0"/>
        </a:xfrm>
      </p:grpSpPr>
      <p:sp>
        <p:nvSpPr>
          <p:cNvPr id="9" name="Plassholder for innhold 2">
            <a:extLst>
              <a:ext uri="{FF2B5EF4-FFF2-40B4-BE49-F238E27FC236}">
                <a16:creationId xmlns:a16="http://schemas.microsoft.com/office/drawing/2014/main" id="{441631C9-5ACC-20FB-AF7D-FBF27A13BD77}"/>
              </a:ext>
            </a:extLst>
          </p:cNvPr>
          <p:cNvSpPr>
            <a:spLocks noGrp="1"/>
          </p:cNvSpPr>
          <p:nvPr>
            <p:ph idx="13" hasCustomPrompt="1"/>
          </p:nvPr>
        </p:nvSpPr>
        <p:spPr>
          <a:xfrm>
            <a:off x="838202" y="1825625"/>
            <a:ext cx="4931228" cy="4351338"/>
          </a:xfrm>
          <a:prstGeom prst="rect">
            <a:avLst/>
          </a:prstGeom>
        </p:spPr>
        <p:txBody>
          <a:bodyPr/>
          <a:lstStyle>
            <a:lvl1pPr>
              <a:defRPr sz="2600">
                <a:latin typeface="Arial" panose="020B0604020202020204" pitchFamily="34" charset="0"/>
                <a:cs typeface="Arial" panose="020B0604020202020204" pitchFamily="34" charset="0"/>
              </a:defRPr>
            </a:lvl1pPr>
            <a:lvl2pPr>
              <a:defRPr sz="2200">
                <a:latin typeface="Arial" panose="020B0604020202020204" pitchFamily="34" charset="0"/>
                <a:cs typeface="Arial" panose="020B0604020202020204" pitchFamily="34" charset="0"/>
              </a:defRPr>
            </a:lvl2pPr>
            <a:lvl3pPr>
              <a:defRPr sz="1800">
                <a:latin typeface="Arial" panose="020B0604020202020204" pitchFamily="34" charset="0"/>
                <a:cs typeface="Arial" panose="020B0604020202020204" pitchFamily="34" charset="0"/>
              </a:defRPr>
            </a:lvl3pPr>
            <a:lvl4pPr>
              <a:defRPr sz="1600" i="0">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nb-NO" dirty="0"/>
              <a:t>Klikk for å redigere tekst i malen</a:t>
            </a:r>
          </a:p>
          <a:p>
            <a:pPr lvl="1"/>
            <a:r>
              <a:rPr lang="nb-NO" dirty="0"/>
              <a:t>Andre nivå</a:t>
            </a:r>
          </a:p>
          <a:p>
            <a:pPr lvl="2"/>
            <a:r>
              <a:rPr lang="nb-NO" dirty="0"/>
              <a:t>Tredje nivå</a:t>
            </a:r>
          </a:p>
          <a:p>
            <a:pPr lvl="3"/>
            <a:r>
              <a:rPr lang="nb-NO" dirty="0"/>
              <a:t>Fjerde nivå</a:t>
            </a:r>
          </a:p>
        </p:txBody>
      </p:sp>
      <p:sp>
        <p:nvSpPr>
          <p:cNvPr id="10" name="Plassholder for innhold 2">
            <a:extLst>
              <a:ext uri="{FF2B5EF4-FFF2-40B4-BE49-F238E27FC236}">
                <a16:creationId xmlns:a16="http://schemas.microsoft.com/office/drawing/2014/main" id="{DD9AD69E-E241-7DC9-10D1-40CBC32E4FD8}"/>
              </a:ext>
            </a:extLst>
          </p:cNvPr>
          <p:cNvSpPr>
            <a:spLocks noGrp="1"/>
          </p:cNvSpPr>
          <p:nvPr>
            <p:ph idx="14" hasCustomPrompt="1"/>
          </p:nvPr>
        </p:nvSpPr>
        <p:spPr>
          <a:xfrm>
            <a:off x="5954487" y="1825625"/>
            <a:ext cx="4931228" cy="4351338"/>
          </a:xfrm>
          <a:prstGeom prst="rect">
            <a:avLst/>
          </a:prstGeom>
        </p:spPr>
        <p:txBody>
          <a:bodyPr/>
          <a:lstStyle>
            <a:lvl1pPr>
              <a:defRPr sz="2600">
                <a:latin typeface="Arial" panose="020B0604020202020204" pitchFamily="34" charset="0"/>
                <a:cs typeface="Arial" panose="020B0604020202020204" pitchFamily="34" charset="0"/>
              </a:defRPr>
            </a:lvl1pPr>
            <a:lvl2pPr>
              <a:defRPr sz="2200">
                <a:latin typeface="Arial" panose="020B0604020202020204" pitchFamily="34" charset="0"/>
                <a:cs typeface="Arial" panose="020B0604020202020204" pitchFamily="34" charset="0"/>
              </a:defRPr>
            </a:lvl2pPr>
            <a:lvl3pPr>
              <a:defRPr sz="1800">
                <a:latin typeface="Arial" panose="020B0604020202020204" pitchFamily="34" charset="0"/>
                <a:cs typeface="Arial" panose="020B0604020202020204" pitchFamily="34" charset="0"/>
              </a:defRPr>
            </a:lvl3pPr>
            <a:lvl4pPr>
              <a:defRPr sz="1600" i="0">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nb-NO" dirty="0"/>
              <a:t>Klikk for å redigere tekst i malen</a:t>
            </a:r>
          </a:p>
          <a:p>
            <a:pPr lvl="1"/>
            <a:r>
              <a:rPr lang="nb-NO" dirty="0"/>
              <a:t>Andre nivå</a:t>
            </a:r>
          </a:p>
          <a:p>
            <a:pPr lvl="2"/>
            <a:r>
              <a:rPr lang="nb-NO" dirty="0"/>
              <a:t>Tredje nivå</a:t>
            </a:r>
          </a:p>
          <a:p>
            <a:pPr lvl="3"/>
            <a:r>
              <a:rPr lang="nb-NO" dirty="0"/>
              <a:t>Fjerde nivå</a:t>
            </a:r>
          </a:p>
        </p:txBody>
      </p:sp>
      <p:sp>
        <p:nvSpPr>
          <p:cNvPr id="11" name="Tittel 1">
            <a:extLst>
              <a:ext uri="{FF2B5EF4-FFF2-40B4-BE49-F238E27FC236}">
                <a16:creationId xmlns:a16="http://schemas.microsoft.com/office/drawing/2014/main" id="{07EC1C96-A4F2-0763-FCCE-EE3A16B2DD1F}"/>
              </a:ext>
            </a:extLst>
          </p:cNvPr>
          <p:cNvSpPr>
            <a:spLocks noGrp="1"/>
          </p:cNvSpPr>
          <p:nvPr>
            <p:ph type="title"/>
          </p:nvPr>
        </p:nvSpPr>
        <p:spPr>
          <a:xfrm>
            <a:off x="839788" y="365126"/>
            <a:ext cx="9643155" cy="1180646"/>
          </a:xfrm>
          <a:prstGeom prst="rect">
            <a:avLst/>
          </a:prstGeom>
        </p:spPr>
        <p:txBody>
          <a:bodyPr/>
          <a:lstStyle/>
          <a:p>
            <a:r>
              <a:rPr lang="nb-NO"/>
              <a:t>Klikk for å redigere tittelstil</a:t>
            </a:r>
            <a:endParaRPr lang="nb-NO" dirty="0"/>
          </a:p>
        </p:txBody>
      </p:sp>
      <p:sp>
        <p:nvSpPr>
          <p:cNvPr id="12" name="Plassholder for dato 6">
            <a:extLst>
              <a:ext uri="{FF2B5EF4-FFF2-40B4-BE49-F238E27FC236}">
                <a16:creationId xmlns:a16="http://schemas.microsoft.com/office/drawing/2014/main" id="{9636AC68-E0A0-91CC-B12F-EE51FDE631AD}"/>
              </a:ext>
            </a:extLst>
          </p:cNvPr>
          <p:cNvSpPr>
            <a:spLocks noGrp="1"/>
          </p:cNvSpPr>
          <p:nvPr>
            <p:ph type="dt" sz="half" idx="10"/>
          </p:nvPr>
        </p:nvSpPr>
        <p:spPr>
          <a:xfrm>
            <a:off x="500743" y="6356350"/>
            <a:ext cx="2743200" cy="365125"/>
          </a:xfrm>
          <a:prstGeom prst="rect">
            <a:avLst/>
          </a:prstGeom>
        </p:spPr>
        <p:txBody>
          <a:bodyPr/>
          <a:lstStyle/>
          <a:p>
            <a:fld id="{72002020-73A0-024C-94D6-7EFF6A41060B}" type="datetimeFigureOut">
              <a:rPr lang="nb-NO" smtClean="0"/>
              <a:t>19.05.2025</a:t>
            </a:fld>
            <a:endParaRPr lang="nb-NO" dirty="0"/>
          </a:p>
        </p:txBody>
      </p:sp>
      <p:sp>
        <p:nvSpPr>
          <p:cNvPr id="13" name="Plassholder for bunntekst 7">
            <a:extLst>
              <a:ext uri="{FF2B5EF4-FFF2-40B4-BE49-F238E27FC236}">
                <a16:creationId xmlns:a16="http://schemas.microsoft.com/office/drawing/2014/main" id="{BA617313-85AC-63EA-4FCD-650B8231CAAC}"/>
              </a:ext>
            </a:extLst>
          </p:cNvPr>
          <p:cNvSpPr>
            <a:spLocks noGrp="1"/>
          </p:cNvSpPr>
          <p:nvPr>
            <p:ph type="ftr" sz="quarter" idx="11"/>
          </p:nvPr>
        </p:nvSpPr>
        <p:spPr>
          <a:xfrm>
            <a:off x="4038600" y="6356350"/>
            <a:ext cx="4114800" cy="365125"/>
          </a:xfrm>
          <a:prstGeom prst="rect">
            <a:avLst/>
          </a:prstGeom>
        </p:spPr>
        <p:txBody>
          <a:bodyPr/>
          <a:lstStyle/>
          <a:p>
            <a:endParaRPr lang="nb-NO" dirty="0"/>
          </a:p>
        </p:txBody>
      </p:sp>
      <p:sp>
        <p:nvSpPr>
          <p:cNvPr id="14" name="Plassholder for lysbildenummer 8">
            <a:extLst>
              <a:ext uri="{FF2B5EF4-FFF2-40B4-BE49-F238E27FC236}">
                <a16:creationId xmlns:a16="http://schemas.microsoft.com/office/drawing/2014/main" id="{32F67CF7-DE5F-1C4F-B84D-94095A98ABC7}"/>
              </a:ext>
            </a:extLst>
          </p:cNvPr>
          <p:cNvSpPr>
            <a:spLocks noGrp="1"/>
          </p:cNvSpPr>
          <p:nvPr>
            <p:ph type="sldNum" sz="quarter" idx="12"/>
          </p:nvPr>
        </p:nvSpPr>
        <p:spPr>
          <a:xfrm>
            <a:off x="8948057" y="6356350"/>
            <a:ext cx="2743200" cy="365125"/>
          </a:xfrm>
          <a:prstGeom prst="rect">
            <a:avLst/>
          </a:prstGeom>
        </p:spPr>
        <p:txBody>
          <a:bodyPr/>
          <a:lstStyle/>
          <a:p>
            <a:fld id="{5E60FF90-3751-314B-A57E-AB2504C341B0}" type="slidenum">
              <a:rPr lang="nb-NO" smtClean="0"/>
              <a:t>‹#›</a:t>
            </a:fld>
            <a:endParaRPr lang="nb-NO"/>
          </a:p>
        </p:txBody>
      </p:sp>
    </p:spTree>
    <p:extLst>
      <p:ext uri="{BB962C8B-B14F-4D97-AF65-F5344CB8AC3E}">
        <p14:creationId xmlns:p14="http://schemas.microsoft.com/office/powerpoint/2010/main" val="43269611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Sammenligning">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AC24AE0A-436E-0649-AE18-7EE1BAE13205}"/>
              </a:ext>
            </a:extLst>
          </p:cNvPr>
          <p:cNvSpPr>
            <a:spLocks noGrp="1"/>
          </p:cNvSpPr>
          <p:nvPr>
            <p:ph type="title"/>
          </p:nvPr>
        </p:nvSpPr>
        <p:spPr>
          <a:xfrm>
            <a:off x="839788" y="365126"/>
            <a:ext cx="9643155" cy="1180646"/>
          </a:xfrm>
          <a:prstGeom prst="rect">
            <a:avLst/>
          </a:prstGeom>
        </p:spPr>
        <p:txBody>
          <a:bodyPr/>
          <a:lstStyle/>
          <a:p>
            <a:r>
              <a:rPr lang="nb-NO"/>
              <a:t>Klikk for å redigere tittelstil</a:t>
            </a:r>
            <a:endParaRPr lang="nb-NO" dirty="0"/>
          </a:p>
        </p:txBody>
      </p:sp>
      <p:sp>
        <p:nvSpPr>
          <p:cNvPr id="3" name="Plassholder for tekst 2">
            <a:extLst>
              <a:ext uri="{FF2B5EF4-FFF2-40B4-BE49-F238E27FC236}">
                <a16:creationId xmlns:a16="http://schemas.microsoft.com/office/drawing/2014/main" id="{A049B93E-7396-2C4D-A7D5-B1FC6F24149D}"/>
              </a:ext>
            </a:extLst>
          </p:cNvPr>
          <p:cNvSpPr>
            <a:spLocks noGrp="1"/>
          </p:cNvSpPr>
          <p:nvPr>
            <p:ph type="body" idx="1"/>
          </p:nvPr>
        </p:nvSpPr>
        <p:spPr>
          <a:xfrm>
            <a:off x="838199" y="1847850"/>
            <a:ext cx="4934404" cy="666750"/>
          </a:xfrm>
          <a:prstGeom prst="rect">
            <a:avLst/>
          </a:prstGeom>
        </p:spPr>
        <p:txBody>
          <a:bodyPr anchor="b">
            <a:noAutofit/>
          </a:bodyPr>
          <a:lstStyle>
            <a:lvl1pPr marL="0" indent="0">
              <a:buNone/>
              <a:defRPr sz="2800" b="1">
                <a:solidFill>
                  <a:srgbClr val="A41020"/>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a:t>Klikk for å redigere tekststiler i malen</a:t>
            </a:r>
          </a:p>
        </p:txBody>
      </p:sp>
      <p:sp>
        <p:nvSpPr>
          <p:cNvPr id="4" name="Plassholder for innhold 3">
            <a:extLst>
              <a:ext uri="{FF2B5EF4-FFF2-40B4-BE49-F238E27FC236}">
                <a16:creationId xmlns:a16="http://schemas.microsoft.com/office/drawing/2014/main" id="{F6DA6E5E-D533-524B-9A2C-3BEEE48E2222}"/>
              </a:ext>
            </a:extLst>
          </p:cNvPr>
          <p:cNvSpPr>
            <a:spLocks noGrp="1"/>
          </p:cNvSpPr>
          <p:nvPr>
            <p:ph sz="half" idx="2"/>
          </p:nvPr>
        </p:nvSpPr>
        <p:spPr>
          <a:xfrm>
            <a:off x="839789" y="2671761"/>
            <a:ext cx="4932814" cy="3517901"/>
          </a:xfrm>
          <a:prstGeom prst="rect">
            <a:avLst/>
          </a:prstGeo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nb-NO" dirty="0"/>
          </a:p>
        </p:txBody>
      </p:sp>
      <p:sp>
        <p:nvSpPr>
          <p:cNvPr id="5" name="Plassholder for tekst 4">
            <a:extLst>
              <a:ext uri="{FF2B5EF4-FFF2-40B4-BE49-F238E27FC236}">
                <a16:creationId xmlns:a16="http://schemas.microsoft.com/office/drawing/2014/main" id="{3C91E537-3DD3-1F42-A728-50EC310EEB0A}"/>
              </a:ext>
            </a:extLst>
          </p:cNvPr>
          <p:cNvSpPr>
            <a:spLocks noGrp="1"/>
          </p:cNvSpPr>
          <p:nvPr>
            <p:ph type="body" sz="quarter" idx="3"/>
          </p:nvPr>
        </p:nvSpPr>
        <p:spPr>
          <a:xfrm>
            <a:off x="5973081" y="1847850"/>
            <a:ext cx="4934404" cy="666750"/>
          </a:xfrm>
          <a:prstGeom prst="rect">
            <a:avLst/>
          </a:prstGeom>
        </p:spPr>
        <p:txBody>
          <a:bodyPr anchor="b">
            <a:noAutofit/>
          </a:bodyPr>
          <a:lstStyle>
            <a:lvl1pPr marL="0" indent="0">
              <a:buNone/>
              <a:defRPr sz="2800" b="1">
                <a:solidFill>
                  <a:srgbClr val="A41020"/>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a:t>Klikk for å redigere tekststiler i malen</a:t>
            </a:r>
          </a:p>
        </p:txBody>
      </p:sp>
      <p:sp>
        <p:nvSpPr>
          <p:cNvPr id="6" name="Plassholder for innhold 5">
            <a:extLst>
              <a:ext uri="{FF2B5EF4-FFF2-40B4-BE49-F238E27FC236}">
                <a16:creationId xmlns:a16="http://schemas.microsoft.com/office/drawing/2014/main" id="{E182E327-37FC-B949-AC62-0C83182C01D0}"/>
              </a:ext>
            </a:extLst>
          </p:cNvPr>
          <p:cNvSpPr>
            <a:spLocks noGrp="1"/>
          </p:cNvSpPr>
          <p:nvPr>
            <p:ph sz="quarter" idx="4"/>
          </p:nvPr>
        </p:nvSpPr>
        <p:spPr>
          <a:xfrm>
            <a:off x="5973081" y="2681286"/>
            <a:ext cx="4934404" cy="3517901"/>
          </a:xfrm>
          <a:prstGeom prst="rect">
            <a:avLst/>
          </a:prstGeo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nb-NO" dirty="0"/>
          </a:p>
        </p:txBody>
      </p:sp>
      <p:sp>
        <p:nvSpPr>
          <p:cNvPr id="10" name="Plassholder for dato 6">
            <a:extLst>
              <a:ext uri="{FF2B5EF4-FFF2-40B4-BE49-F238E27FC236}">
                <a16:creationId xmlns:a16="http://schemas.microsoft.com/office/drawing/2014/main" id="{5300083F-AFD6-1099-9C1B-FCE1CC3C03B7}"/>
              </a:ext>
            </a:extLst>
          </p:cNvPr>
          <p:cNvSpPr>
            <a:spLocks noGrp="1"/>
          </p:cNvSpPr>
          <p:nvPr>
            <p:ph type="dt" sz="half" idx="10"/>
          </p:nvPr>
        </p:nvSpPr>
        <p:spPr>
          <a:xfrm>
            <a:off x="500743" y="6356350"/>
            <a:ext cx="2743200" cy="365125"/>
          </a:xfrm>
          <a:prstGeom prst="rect">
            <a:avLst/>
          </a:prstGeom>
        </p:spPr>
        <p:txBody>
          <a:bodyPr/>
          <a:lstStyle/>
          <a:p>
            <a:fld id="{72002020-73A0-024C-94D6-7EFF6A41060B}" type="datetimeFigureOut">
              <a:rPr lang="nb-NO" smtClean="0"/>
              <a:t>19.05.2025</a:t>
            </a:fld>
            <a:endParaRPr lang="nb-NO" dirty="0"/>
          </a:p>
        </p:txBody>
      </p:sp>
      <p:sp>
        <p:nvSpPr>
          <p:cNvPr id="11" name="Plassholder for bunntekst 7">
            <a:extLst>
              <a:ext uri="{FF2B5EF4-FFF2-40B4-BE49-F238E27FC236}">
                <a16:creationId xmlns:a16="http://schemas.microsoft.com/office/drawing/2014/main" id="{9F38D59B-BF13-C1A5-C034-7571883A6EF2}"/>
              </a:ext>
            </a:extLst>
          </p:cNvPr>
          <p:cNvSpPr>
            <a:spLocks noGrp="1"/>
          </p:cNvSpPr>
          <p:nvPr>
            <p:ph type="ftr" sz="quarter" idx="11"/>
          </p:nvPr>
        </p:nvSpPr>
        <p:spPr>
          <a:xfrm>
            <a:off x="4038600" y="6356350"/>
            <a:ext cx="4114800" cy="365125"/>
          </a:xfrm>
          <a:prstGeom prst="rect">
            <a:avLst/>
          </a:prstGeom>
        </p:spPr>
        <p:txBody>
          <a:bodyPr/>
          <a:lstStyle/>
          <a:p>
            <a:endParaRPr lang="nb-NO" dirty="0"/>
          </a:p>
        </p:txBody>
      </p:sp>
      <p:sp>
        <p:nvSpPr>
          <p:cNvPr id="12" name="Plassholder for lysbildenummer 8">
            <a:extLst>
              <a:ext uri="{FF2B5EF4-FFF2-40B4-BE49-F238E27FC236}">
                <a16:creationId xmlns:a16="http://schemas.microsoft.com/office/drawing/2014/main" id="{69CD289E-C52B-3221-37DC-223BB4BD6739}"/>
              </a:ext>
            </a:extLst>
          </p:cNvPr>
          <p:cNvSpPr>
            <a:spLocks noGrp="1"/>
          </p:cNvSpPr>
          <p:nvPr>
            <p:ph type="sldNum" sz="quarter" idx="12"/>
          </p:nvPr>
        </p:nvSpPr>
        <p:spPr>
          <a:xfrm>
            <a:off x="8948057" y="6356350"/>
            <a:ext cx="2743200" cy="365125"/>
          </a:xfrm>
          <a:prstGeom prst="rect">
            <a:avLst/>
          </a:prstGeom>
        </p:spPr>
        <p:txBody>
          <a:bodyPr/>
          <a:lstStyle/>
          <a:p>
            <a:fld id="{5E60FF90-3751-314B-A57E-AB2504C341B0}" type="slidenum">
              <a:rPr lang="nb-NO" smtClean="0"/>
              <a:t>‹#›</a:t>
            </a:fld>
            <a:endParaRPr lang="nb-NO"/>
          </a:p>
        </p:txBody>
      </p:sp>
    </p:spTree>
    <p:extLst>
      <p:ext uri="{BB962C8B-B14F-4D97-AF65-F5344CB8AC3E}">
        <p14:creationId xmlns:p14="http://schemas.microsoft.com/office/powerpoint/2010/main" val="327973626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3_Sammenligning">
    <p:spTree>
      <p:nvGrpSpPr>
        <p:cNvPr id="1" name=""/>
        <p:cNvGrpSpPr/>
        <p:nvPr/>
      </p:nvGrpSpPr>
      <p:grpSpPr>
        <a:xfrm>
          <a:off x="0" y="0"/>
          <a:ext cx="0" cy="0"/>
          <a:chOff x="0" y="0"/>
          <a:chExt cx="0" cy="0"/>
        </a:xfrm>
      </p:grpSpPr>
      <p:sp>
        <p:nvSpPr>
          <p:cNvPr id="11" name="Plassholder for tekst 2">
            <a:extLst>
              <a:ext uri="{FF2B5EF4-FFF2-40B4-BE49-F238E27FC236}">
                <a16:creationId xmlns:a16="http://schemas.microsoft.com/office/drawing/2014/main" id="{9F99713E-503D-B8FE-FB4A-AE5B55BED066}"/>
              </a:ext>
            </a:extLst>
          </p:cNvPr>
          <p:cNvSpPr>
            <a:spLocks noGrp="1"/>
          </p:cNvSpPr>
          <p:nvPr>
            <p:ph type="body" idx="13"/>
          </p:nvPr>
        </p:nvSpPr>
        <p:spPr>
          <a:xfrm>
            <a:off x="838199" y="1018495"/>
            <a:ext cx="4934404" cy="666750"/>
          </a:xfrm>
          <a:prstGeom prst="rect">
            <a:avLst/>
          </a:prstGeom>
        </p:spPr>
        <p:txBody>
          <a:bodyPr anchor="b">
            <a:noAutofit/>
          </a:bodyPr>
          <a:lstStyle>
            <a:lvl1pPr marL="0" indent="0">
              <a:buNone/>
              <a:defRPr sz="2800" b="1">
                <a:solidFill>
                  <a:srgbClr val="A41020"/>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a:t>Klikk for å redigere tekststiler i malen</a:t>
            </a:r>
          </a:p>
        </p:txBody>
      </p:sp>
      <p:sp>
        <p:nvSpPr>
          <p:cNvPr id="12" name="Plassholder for innhold 3">
            <a:extLst>
              <a:ext uri="{FF2B5EF4-FFF2-40B4-BE49-F238E27FC236}">
                <a16:creationId xmlns:a16="http://schemas.microsoft.com/office/drawing/2014/main" id="{598C2E6B-DDF8-7CC2-FA51-9A6B291CA99B}"/>
              </a:ext>
            </a:extLst>
          </p:cNvPr>
          <p:cNvSpPr>
            <a:spLocks noGrp="1"/>
          </p:cNvSpPr>
          <p:nvPr>
            <p:ph sz="half" idx="2"/>
          </p:nvPr>
        </p:nvSpPr>
        <p:spPr>
          <a:xfrm>
            <a:off x="839789" y="2004331"/>
            <a:ext cx="4932814" cy="4185331"/>
          </a:xfrm>
          <a:prstGeom prst="rect">
            <a:avLst/>
          </a:prstGeo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nb-NO" dirty="0"/>
          </a:p>
        </p:txBody>
      </p:sp>
      <p:sp>
        <p:nvSpPr>
          <p:cNvPr id="14" name="Plassholder for innhold 5">
            <a:extLst>
              <a:ext uri="{FF2B5EF4-FFF2-40B4-BE49-F238E27FC236}">
                <a16:creationId xmlns:a16="http://schemas.microsoft.com/office/drawing/2014/main" id="{9379F6F0-689C-8661-9184-2E623FDB8486}"/>
              </a:ext>
            </a:extLst>
          </p:cNvPr>
          <p:cNvSpPr>
            <a:spLocks noGrp="1"/>
          </p:cNvSpPr>
          <p:nvPr>
            <p:ph sz="quarter" idx="4"/>
          </p:nvPr>
        </p:nvSpPr>
        <p:spPr>
          <a:xfrm>
            <a:off x="5973081" y="2013857"/>
            <a:ext cx="4934404" cy="4185330"/>
          </a:xfrm>
          <a:prstGeom prst="rect">
            <a:avLst/>
          </a:prstGeo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nb-NO" dirty="0"/>
          </a:p>
        </p:txBody>
      </p:sp>
      <p:sp>
        <p:nvSpPr>
          <p:cNvPr id="10" name="Plassholder for tekst 2">
            <a:extLst>
              <a:ext uri="{FF2B5EF4-FFF2-40B4-BE49-F238E27FC236}">
                <a16:creationId xmlns:a16="http://schemas.microsoft.com/office/drawing/2014/main" id="{0BB91DF8-D4FA-5B68-B8C7-CBF22BF34FD0}"/>
              </a:ext>
            </a:extLst>
          </p:cNvPr>
          <p:cNvSpPr>
            <a:spLocks noGrp="1"/>
          </p:cNvSpPr>
          <p:nvPr>
            <p:ph type="body" idx="14"/>
          </p:nvPr>
        </p:nvSpPr>
        <p:spPr>
          <a:xfrm>
            <a:off x="5973081" y="1018495"/>
            <a:ext cx="4934404" cy="666750"/>
          </a:xfrm>
          <a:prstGeom prst="rect">
            <a:avLst/>
          </a:prstGeom>
        </p:spPr>
        <p:txBody>
          <a:bodyPr anchor="b">
            <a:noAutofit/>
          </a:bodyPr>
          <a:lstStyle>
            <a:lvl1pPr marL="0" indent="0">
              <a:buNone/>
              <a:defRPr sz="2800" b="1">
                <a:solidFill>
                  <a:srgbClr val="A41020"/>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a:t>Klikk for å redigere tekststiler i malen</a:t>
            </a:r>
          </a:p>
        </p:txBody>
      </p:sp>
      <p:sp>
        <p:nvSpPr>
          <p:cNvPr id="13" name="Plassholder for dato 6">
            <a:extLst>
              <a:ext uri="{FF2B5EF4-FFF2-40B4-BE49-F238E27FC236}">
                <a16:creationId xmlns:a16="http://schemas.microsoft.com/office/drawing/2014/main" id="{D2FB4573-EB05-BC07-79D8-6BDE24D75EC1}"/>
              </a:ext>
            </a:extLst>
          </p:cNvPr>
          <p:cNvSpPr>
            <a:spLocks noGrp="1"/>
          </p:cNvSpPr>
          <p:nvPr>
            <p:ph type="dt" sz="half" idx="10"/>
          </p:nvPr>
        </p:nvSpPr>
        <p:spPr>
          <a:xfrm>
            <a:off x="500743" y="6356350"/>
            <a:ext cx="2743200" cy="365125"/>
          </a:xfrm>
          <a:prstGeom prst="rect">
            <a:avLst/>
          </a:prstGeom>
        </p:spPr>
        <p:txBody>
          <a:bodyPr/>
          <a:lstStyle/>
          <a:p>
            <a:fld id="{72002020-73A0-024C-94D6-7EFF6A41060B}" type="datetimeFigureOut">
              <a:rPr lang="nb-NO" smtClean="0"/>
              <a:t>19.05.2025</a:t>
            </a:fld>
            <a:endParaRPr lang="nb-NO" dirty="0"/>
          </a:p>
        </p:txBody>
      </p:sp>
      <p:sp>
        <p:nvSpPr>
          <p:cNvPr id="15" name="Plassholder for bunntekst 7">
            <a:extLst>
              <a:ext uri="{FF2B5EF4-FFF2-40B4-BE49-F238E27FC236}">
                <a16:creationId xmlns:a16="http://schemas.microsoft.com/office/drawing/2014/main" id="{89E6AE90-6809-D7A2-8A22-6D36DE966233}"/>
              </a:ext>
            </a:extLst>
          </p:cNvPr>
          <p:cNvSpPr>
            <a:spLocks noGrp="1"/>
          </p:cNvSpPr>
          <p:nvPr>
            <p:ph type="ftr" sz="quarter" idx="11"/>
          </p:nvPr>
        </p:nvSpPr>
        <p:spPr>
          <a:xfrm>
            <a:off x="4038600" y="6356350"/>
            <a:ext cx="4114800" cy="365125"/>
          </a:xfrm>
          <a:prstGeom prst="rect">
            <a:avLst/>
          </a:prstGeom>
        </p:spPr>
        <p:txBody>
          <a:bodyPr/>
          <a:lstStyle/>
          <a:p>
            <a:endParaRPr lang="nb-NO" dirty="0"/>
          </a:p>
        </p:txBody>
      </p:sp>
      <p:sp>
        <p:nvSpPr>
          <p:cNvPr id="16" name="Plassholder for lysbildenummer 8">
            <a:extLst>
              <a:ext uri="{FF2B5EF4-FFF2-40B4-BE49-F238E27FC236}">
                <a16:creationId xmlns:a16="http://schemas.microsoft.com/office/drawing/2014/main" id="{56D5D514-F188-E059-BEDD-670EBDEDF134}"/>
              </a:ext>
            </a:extLst>
          </p:cNvPr>
          <p:cNvSpPr>
            <a:spLocks noGrp="1"/>
          </p:cNvSpPr>
          <p:nvPr>
            <p:ph type="sldNum" sz="quarter" idx="12"/>
          </p:nvPr>
        </p:nvSpPr>
        <p:spPr>
          <a:xfrm>
            <a:off x="8948057" y="6356350"/>
            <a:ext cx="2743200" cy="365125"/>
          </a:xfrm>
          <a:prstGeom prst="rect">
            <a:avLst/>
          </a:prstGeom>
        </p:spPr>
        <p:txBody>
          <a:bodyPr/>
          <a:lstStyle/>
          <a:p>
            <a:fld id="{5E60FF90-3751-314B-A57E-AB2504C341B0}" type="slidenum">
              <a:rPr lang="nb-NO" smtClean="0"/>
              <a:t>‹#›</a:t>
            </a:fld>
            <a:endParaRPr lang="nb-NO"/>
          </a:p>
        </p:txBody>
      </p:sp>
    </p:spTree>
    <p:extLst>
      <p:ext uri="{BB962C8B-B14F-4D97-AF65-F5344CB8AC3E}">
        <p14:creationId xmlns:p14="http://schemas.microsoft.com/office/powerpoint/2010/main" val="17708111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Sammenligning">
    <p:spTree>
      <p:nvGrpSpPr>
        <p:cNvPr id="1" name=""/>
        <p:cNvGrpSpPr/>
        <p:nvPr/>
      </p:nvGrpSpPr>
      <p:grpSpPr>
        <a:xfrm>
          <a:off x="0" y="0"/>
          <a:ext cx="0" cy="0"/>
          <a:chOff x="0" y="0"/>
          <a:chExt cx="0" cy="0"/>
        </a:xfrm>
      </p:grpSpPr>
      <p:sp>
        <p:nvSpPr>
          <p:cNvPr id="15" name="Plassholder for tekst 2">
            <a:extLst>
              <a:ext uri="{FF2B5EF4-FFF2-40B4-BE49-F238E27FC236}">
                <a16:creationId xmlns:a16="http://schemas.microsoft.com/office/drawing/2014/main" id="{F8DD4BF6-C950-14B2-3F04-590599873E81}"/>
              </a:ext>
            </a:extLst>
          </p:cNvPr>
          <p:cNvSpPr>
            <a:spLocks noGrp="1"/>
          </p:cNvSpPr>
          <p:nvPr>
            <p:ph type="body" idx="13"/>
          </p:nvPr>
        </p:nvSpPr>
        <p:spPr>
          <a:xfrm>
            <a:off x="838199" y="1018495"/>
            <a:ext cx="3715204" cy="666750"/>
          </a:xfrm>
          <a:prstGeom prst="rect">
            <a:avLst/>
          </a:prstGeom>
        </p:spPr>
        <p:txBody>
          <a:bodyPr anchor="b">
            <a:noAutofit/>
          </a:bodyPr>
          <a:lstStyle>
            <a:lvl1pPr marL="0" indent="0">
              <a:buNone/>
              <a:defRPr sz="2800" b="1">
                <a:solidFill>
                  <a:srgbClr val="A41020"/>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a:t>Klikk for å redigere tekststiler i malen</a:t>
            </a:r>
          </a:p>
        </p:txBody>
      </p:sp>
      <p:sp>
        <p:nvSpPr>
          <p:cNvPr id="19" name="Plassholder for innhold 3">
            <a:extLst>
              <a:ext uri="{FF2B5EF4-FFF2-40B4-BE49-F238E27FC236}">
                <a16:creationId xmlns:a16="http://schemas.microsoft.com/office/drawing/2014/main" id="{F17C4A79-DDD3-F1A4-6E99-FFA89C1901C2}"/>
              </a:ext>
            </a:extLst>
          </p:cNvPr>
          <p:cNvSpPr>
            <a:spLocks noGrp="1"/>
          </p:cNvSpPr>
          <p:nvPr>
            <p:ph sz="half" idx="14"/>
          </p:nvPr>
        </p:nvSpPr>
        <p:spPr>
          <a:xfrm>
            <a:off x="838199" y="2004331"/>
            <a:ext cx="3715204" cy="4185331"/>
          </a:xfrm>
          <a:prstGeom prst="rect">
            <a:avLst/>
          </a:prstGeo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nb-NO" dirty="0"/>
          </a:p>
        </p:txBody>
      </p:sp>
      <p:sp>
        <p:nvSpPr>
          <p:cNvPr id="20" name="Plassholder for innhold 5">
            <a:extLst>
              <a:ext uri="{FF2B5EF4-FFF2-40B4-BE49-F238E27FC236}">
                <a16:creationId xmlns:a16="http://schemas.microsoft.com/office/drawing/2014/main" id="{BB96A1EB-58BA-9301-0B9F-14A424486653}"/>
              </a:ext>
            </a:extLst>
          </p:cNvPr>
          <p:cNvSpPr>
            <a:spLocks noGrp="1"/>
          </p:cNvSpPr>
          <p:nvPr>
            <p:ph sz="quarter" idx="15"/>
          </p:nvPr>
        </p:nvSpPr>
        <p:spPr>
          <a:xfrm>
            <a:off x="4753881" y="2013857"/>
            <a:ext cx="6153604" cy="4185330"/>
          </a:xfrm>
          <a:prstGeom prst="rect">
            <a:avLst/>
          </a:prstGeo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nb-NO" dirty="0"/>
          </a:p>
        </p:txBody>
      </p:sp>
      <p:sp>
        <p:nvSpPr>
          <p:cNvPr id="21" name="Plassholder for dato 6">
            <a:extLst>
              <a:ext uri="{FF2B5EF4-FFF2-40B4-BE49-F238E27FC236}">
                <a16:creationId xmlns:a16="http://schemas.microsoft.com/office/drawing/2014/main" id="{53691173-0C58-A633-8464-D32730B37B82}"/>
              </a:ext>
            </a:extLst>
          </p:cNvPr>
          <p:cNvSpPr>
            <a:spLocks noGrp="1"/>
          </p:cNvSpPr>
          <p:nvPr>
            <p:ph type="dt" sz="half" idx="10"/>
          </p:nvPr>
        </p:nvSpPr>
        <p:spPr>
          <a:xfrm>
            <a:off x="500743" y="6356350"/>
            <a:ext cx="2743200" cy="365125"/>
          </a:xfrm>
          <a:prstGeom prst="rect">
            <a:avLst/>
          </a:prstGeom>
        </p:spPr>
        <p:txBody>
          <a:bodyPr/>
          <a:lstStyle/>
          <a:p>
            <a:fld id="{72002020-73A0-024C-94D6-7EFF6A41060B}" type="datetimeFigureOut">
              <a:rPr lang="nb-NO" smtClean="0"/>
              <a:t>19.05.2025</a:t>
            </a:fld>
            <a:endParaRPr lang="nb-NO" dirty="0"/>
          </a:p>
        </p:txBody>
      </p:sp>
      <p:sp>
        <p:nvSpPr>
          <p:cNvPr id="22" name="Plassholder for bunntekst 7">
            <a:extLst>
              <a:ext uri="{FF2B5EF4-FFF2-40B4-BE49-F238E27FC236}">
                <a16:creationId xmlns:a16="http://schemas.microsoft.com/office/drawing/2014/main" id="{1815873F-961F-C178-1C19-148E744C23FE}"/>
              </a:ext>
            </a:extLst>
          </p:cNvPr>
          <p:cNvSpPr>
            <a:spLocks noGrp="1"/>
          </p:cNvSpPr>
          <p:nvPr>
            <p:ph type="ftr" sz="quarter" idx="11"/>
          </p:nvPr>
        </p:nvSpPr>
        <p:spPr>
          <a:xfrm>
            <a:off x="4038600" y="6356350"/>
            <a:ext cx="4114800" cy="365125"/>
          </a:xfrm>
          <a:prstGeom prst="rect">
            <a:avLst/>
          </a:prstGeom>
        </p:spPr>
        <p:txBody>
          <a:bodyPr/>
          <a:lstStyle/>
          <a:p>
            <a:endParaRPr lang="nb-NO" dirty="0"/>
          </a:p>
        </p:txBody>
      </p:sp>
      <p:sp>
        <p:nvSpPr>
          <p:cNvPr id="23" name="Plassholder for lysbildenummer 8">
            <a:extLst>
              <a:ext uri="{FF2B5EF4-FFF2-40B4-BE49-F238E27FC236}">
                <a16:creationId xmlns:a16="http://schemas.microsoft.com/office/drawing/2014/main" id="{D78E1477-9CBA-8A01-72B9-E6F588ECF717}"/>
              </a:ext>
            </a:extLst>
          </p:cNvPr>
          <p:cNvSpPr>
            <a:spLocks noGrp="1"/>
          </p:cNvSpPr>
          <p:nvPr>
            <p:ph type="sldNum" sz="quarter" idx="12"/>
          </p:nvPr>
        </p:nvSpPr>
        <p:spPr>
          <a:xfrm>
            <a:off x="8948057" y="6356350"/>
            <a:ext cx="2743200" cy="365125"/>
          </a:xfrm>
          <a:prstGeom prst="rect">
            <a:avLst/>
          </a:prstGeom>
        </p:spPr>
        <p:txBody>
          <a:bodyPr/>
          <a:lstStyle/>
          <a:p>
            <a:fld id="{5E60FF90-3751-314B-A57E-AB2504C341B0}" type="slidenum">
              <a:rPr lang="nb-NO" smtClean="0"/>
              <a:t>‹#›</a:t>
            </a:fld>
            <a:endParaRPr lang="nb-NO"/>
          </a:p>
        </p:txBody>
      </p:sp>
    </p:spTree>
    <p:extLst>
      <p:ext uri="{BB962C8B-B14F-4D97-AF65-F5344CB8AC3E}">
        <p14:creationId xmlns:p14="http://schemas.microsoft.com/office/powerpoint/2010/main" val="33650269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2_Sammenligning">
    <p:spTree>
      <p:nvGrpSpPr>
        <p:cNvPr id="1" name=""/>
        <p:cNvGrpSpPr/>
        <p:nvPr/>
      </p:nvGrpSpPr>
      <p:grpSpPr>
        <a:xfrm>
          <a:off x="0" y="0"/>
          <a:ext cx="0" cy="0"/>
          <a:chOff x="0" y="0"/>
          <a:chExt cx="0" cy="0"/>
        </a:xfrm>
      </p:grpSpPr>
      <p:sp>
        <p:nvSpPr>
          <p:cNvPr id="7" name="Plassholder for dato 6">
            <a:extLst>
              <a:ext uri="{FF2B5EF4-FFF2-40B4-BE49-F238E27FC236}">
                <a16:creationId xmlns:a16="http://schemas.microsoft.com/office/drawing/2014/main" id="{978C533C-F72E-2748-BCA2-3B97E7D35C9A}"/>
              </a:ext>
            </a:extLst>
          </p:cNvPr>
          <p:cNvSpPr>
            <a:spLocks noGrp="1"/>
          </p:cNvSpPr>
          <p:nvPr>
            <p:ph type="dt" sz="half" idx="10"/>
          </p:nvPr>
        </p:nvSpPr>
        <p:spPr>
          <a:xfrm>
            <a:off x="500743" y="6356350"/>
            <a:ext cx="2743200" cy="365125"/>
          </a:xfrm>
          <a:prstGeom prst="rect">
            <a:avLst/>
          </a:prstGeom>
        </p:spPr>
        <p:txBody>
          <a:bodyPr/>
          <a:lstStyle/>
          <a:p>
            <a:fld id="{72002020-73A0-024C-94D6-7EFF6A41060B}" type="datetimeFigureOut">
              <a:rPr lang="nb-NO" smtClean="0"/>
              <a:t>19.05.2025</a:t>
            </a:fld>
            <a:endParaRPr lang="nb-NO" dirty="0"/>
          </a:p>
        </p:txBody>
      </p:sp>
      <p:sp>
        <p:nvSpPr>
          <p:cNvPr id="8" name="Plassholder for bunntekst 7">
            <a:extLst>
              <a:ext uri="{FF2B5EF4-FFF2-40B4-BE49-F238E27FC236}">
                <a16:creationId xmlns:a16="http://schemas.microsoft.com/office/drawing/2014/main" id="{6B98F2C0-77D3-D64A-A1A4-548475D3DBC0}"/>
              </a:ext>
            </a:extLst>
          </p:cNvPr>
          <p:cNvSpPr>
            <a:spLocks noGrp="1"/>
          </p:cNvSpPr>
          <p:nvPr>
            <p:ph type="ftr" sz="quarter" idx="11"/>
          </p:nvPr>
        </p:nvSpPr>
        <p:spPr>
          <a:xfrm>
            <a:off x="4038600" y="6356350"/>
            <a:ext cx="4114800" cy="365125"/>
          </a:xfrm>
          <a:prstGeom prst="rect">
            <a:avLst/>
          </a:prstGeom>
        </p:spPr>
        <p:txBody>
          <a:bodyPr/>
          <a:lstStyle/>
          <a:p>
            <a:endParaRPr lang="nb-NO" dirty="0"/>
          </a:p>
        </p:txBody>
      </p:sp>
      <p:sp>
        <p:nvSpPr>
          <p:cNvPr id="9" name="Plassholder for lysbildenummer 8">
            <a:extLst>
              <a:ext uri="{FF2B5EF4-FFF2-40B4-BE49-F238E27FC236}">
                <a16:creationId xmlns:a16="http://schemas.microsoft.com/office/drawing/2014/main" id="{3D1B440C-9F8E-7E45-B67A-0AB16BA43905}"/>
              </a:ext>
            </a:extLst>
          </p:cNvPr>
          <p:cNvSpPr>
            <a:spLocks noGrp="1"/>
          </p:cNvSpPr>
          <p:nvPr>
            <p:ph type="sldNum" sz="quarter" idx="12"/>
          </p:nvPr>
        </p:nvSpPr>
        <p:spPr>
          <a:xfrm>
            <a:off x="8948057" y="6356350"/>
            <a:ext cx="2743200" cy="365125"/>
          </a:xfrm>
          <a:prstGeom prst="rect">
            <a:avLst/>
          </a:prstGeom>
        </p:spPr>
        <p:txBody>
          <a:bodyPr/>
          <a:lstStyle/>
          <a:p>
            <a:fld id="{5E60FF90-3751-314B-A57E-AB2504C341B0}" type="slidenum">
              <a:rPr lang="nb-NO" smtClean="0"/>
              <a:t>‹#›</a:t>
            </a:fld>
            <a:endParaRPr lang="nb-NO"/>
          </a:p>
        </p:txBody>
      </p:sp>
      <p:sp>
        <p:nvSpPr>
          <p:cNvPr id="15" name="Plassholder for tekst 2">
            <a:extLst>
              <a:ext uri="{FF2B5EF4-FFF2-40B4-BE49-F238E27FC236}">
                <a16:creationId xmlns:a16="http://schemas.microsoft.com/office/drawing/2014/main" id="{F8DD4BF6-C950-14B2-3F04-590599873E81}"/>
              </a:ext>
            </a:extLst>
          </p:cNvPr>
          <p:cNvSpPr>
            <a:spLocks noGrp="1"/>
          </p:cNvSpPr>
          <p:nvPr>
            <p:ph type="body" idx="13"/>
          </p:nvPr>
        </p:nvSpPr>
        <p:spPr>
          <a:xfrm>
            <a:off x="838199" y="1018495"/>
            <a:ext cx="3715204" cy="666750"/>
          </a:xfrm>
          <a:prstGeom prst="rect">
            <a:avLst/>
          </a:prstGeom>
        </p:spPr>
        <p:txBody>
          <a:bodyPr anchor="b">
            <a:noAutofit/>
          </a:bodyPr>
          <a:lstStyle>
            <a:lvl1pPr marL="0" indent="0">
              <a:buNone/>
              <a:defRPr sz="2800" b="1">
                <a:solidFill>
                  <a:srgbClr val="A41020"/>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a:t>Klikk for å redigere tekststiler i malen</a:t>
            </a:r>
          </a:p>
        </p:txBody>
      </p:sp>
      <p:sp>
        <p:nvSpPr>
          <p:cNvPr id="19" name="Plassholder for innhold 3">
            <a:extLst>
              <a:ext uri="{FF2B5EF4-FFF2-40B4-BE49-F238E27FC236}">
                <a16:creationId xmlns:a16="http://schemas.microsoft.com/office/drawing/2014/main" id="{F17C4A79-DDD3-F1A4-6E99-FFA89C1901C2}"/>
              </a:ext>
            </a:extLst>
          </p:cNvPr>
          <p:cNvSpPr>
            <a:spLocks noGrp="1"/>
          </p:cNvSpPr>
          <p:nvPr>
            <p:ph sz="half" idx="14"/>
          </p:nvPr>
        </p:nvSpPr>
        <p:spPr>
          <a:xfrm>
            <a:off x="838199" y="2004331"/>
            <a:ext cx="3715204" cy="4185331"/>
          </a:xfrm>
          <a:prstGeom prst="rect">
            <a:avLst/>
          </a:prstGeo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nb-NO" dirty="0"/>
          </a:p>
        </p:txBody>
      </p:sp>
      <p:sp>
        <p:nvSpPr>
          <p:cNvPr id="20" name="Plassholder for innhold 5">
            <a:extLst>
              <a:ext uri="{FF2B5EF4-FFF2-40B4-BE49-F238E27FC236}">
                <a16:creationId xmlns:a16="http://schemas.microsoft.com/office/drawing/2014/main" id="{BB96A1EB-58BA-9301-0B9F-14A424486653}"/>
              </a:ext>
            </a:extLst>
          </p:cNvPr>
          <p:cNvSpPr>
            <a:spLocks noGrp="1"/>
          </p:cNvSpPr>
          <p:nvPr>
            <p:ph sz="quarter" idx="15"/>
          </p:nvPr>
        </p:nvSpPr>
        <p:spPr>
          <a:xfrm>
            <a:off x="4753881" y="1018495"/>
            <a:ext cx="6153604" cy="5180692"/>
          </a:xfrm>
          <a:prstGeom prst="rect">
            <a:avLst/>
          </a:prstGeom>
        </p:spPr>
        <p:txBody>
          <a:bodyPr/>
          <a:lstStyle>
            <a:lvl1pPr marL="0" indent="0">
              <a:buNone/>
              <a:defRPr/>
            </a:lvl1pPr>
          </a:lstStyle>
          <a:p>
            <a:pPr lvl="0"/>
            <a:r>
              <a:rPr lang="nb-NO"/>
              <a:t>Klikk for å redigere tekststiler i malen</a:t>
            </a:r>
          </a:p>
        </p:txBody>
      </p:sp>
    </p:spTree>
    <p:extLst>
      <p:ext uri="{BB962C8B-B14F-4D97-AF65-F5344CB8AC3E}">
        <p14:creationId xmlns:p14="http://schemas.microsoft.com/office/powerpoint/2010/main" val="387109955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3.emf"/><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2.emf"/><Relationship Id="rId5" Type="http://schemas.openxmlformats.org/officeDocument/2006/relationships/slideLayout" Target="../slideLayouts/slideLayout5.xml"/><Relationship Id="rId10" Type="http://schemas.openxmlformats.org/officeDocument/2006/relationships/image" Target="../media/image1.emf"/><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FDE5DA"/>
        </a:solidFill>
        <a:effectLst/>
      </p:bgPr>
    </p:bg>
    <p:spTree>
      <p:nvGrpSpPr>
        <p:cNvPr id="1" name=""/>
        <p:cNvGrpSpPr/>
        <p:nvPr/>
      </p:nvGrpSpPr>
      <p:grpSpPr>
        <a:xfrm>
          <a:off x="0" y="0"/>
          <a:ext cx="0" cy="0"/>
          <a:chOff x="0" y="0"/>
          <a:chExt cx="0" cy="0"/>
        </a:xfrm>
      </p:grpSpPr>
      <p:pic>
        <p:nvPicPr>
          <p:cNvPr id="10" name="Bilde 9">
            <a:extLst>
              <a:ext uri="{FF2B5EF4-FFF2-40B4-BE49-F238E27FC236}">
                <a16:creationId xmlns:a16="http://schemas.microsoft.com/office/drawing/2014/main" id="{EEBC7626-B79B-A740-A9E8-1E13C41C4868}"/>
              </a:ext>
            </a:extLst>
          </p:cNvPr>
          <p:cNvPicPr>
            <a:picLocks noChangeAspect="1"/>
          </p:cNvPicPr>
          <p:nvPr userDrawn="1"/>
        </p:nvPicPr>
        <p:blipFill rotWithShape="1">
          <a:blip r:embed="rId10"/>
          <a:srcRect l="23438"/>
          <a:stretch/>
        </p:blipFill>
        <p:spPr>
          <a:xfrm>
            <a:off x="-141518" y="1458696"/>
            <a:ext cx="705889" cy="1607371"/>
          </a:xfrm>
          <a:prstGeom prst="rect">
            <a:avLst/>
          </a:prstGeom>
        </p:spPr>
      </p:pic>
      <p:pic>
        <p:nvPicPr>
          <p:cNvPr id="12" name="Bilde 11">
            <a:extLst>
              <a:ext uri="{FF2B5EF4-FFF2-40B4-BE49-F238E27FC236}">
                <a16:creationId xmlns:a16="http://schemas.microsoft.com/office/drawing/2014/main" id="{7851C849-52FE-4D40-BFD3-608CA5EFD5CB}"/>
              </a:ext>
            </a:extLst>
          </p:cNvPr>
          <p:cNvPicPr>
            <a:picLocks noChangeAspect="1"/>
          </p:cNvPicPr>
          <p:nvPr userDrawn="1"/>
        </p:nvPicPr>
        <p:blipFill>
          <a:blip r:embed="rId11"/>
          <a:stretch>
            <a:fillRect/>
          </a:stretch>
        </p:blipFill>
        <p:spPr>
          <a:xfrm>
            <a:off x="10696565" y="230188"/>
            <a:ext cx="1314470" cy="674380"/>
          </a:xfrm>
          <a:prstGeom prst="rect">
            <a:avLst/>
          </a:prstGeom>
        </p:spPr>
      </p:pic>
      <p:pic>
        <p:nvPicPr>
          <p:cNvPr id="9" name="Bilde 8">
            <a:extLst>
              <a:ext uri="{FF2B5EF4-FFF2-40B4-BE49-F238E27FC236}">
                <a16:creationId xmlns:a16="http://schemas.microsoft.com/office/drawing/2014/main" id="{CE3AEC9E-62FD-8759-99F0-5F8CE39A93BB}"/>
              </a:ext>
            </a:extLst>
          </p:cNvPr>
          <p:cNvPicPr>
            <a:picLocks noChangeAspect="1"/>
          </p:cNvPicPr>
          <p:nvPr userDrawn="1"/>
        </p:nvPicPr>
        <p:blipFill>
          <a:blip r:embed="rId12"/>
          <a:stretch>
            <a:fillRect/>
          </a:stretch>
        </p:blipFill>
        <p:spPr>
          <a:xfrm>
            <a:off x="11146051" y="4278086"/>
            <a:ext cx="1361643" cy="2214789"/>
          </a:xfrm>
          <a:prstGeom prst="rect">
            <a:avLst/>
          </a:prstGeom>
        </p:spPr>
      </p:pic>
      <p:sp>
        <p:nvSpPr>
          <p:cNvPr id="14" name="Plassholder for dato 6">
            <a:extLst>
              <a:ext uri="{FF2B5EF4-FFF2-40B4-BE49-F238E27FC236}">
                <a16:creationId xmlns:a16="http://schemas.microsoft.com/office/drawing/2014/main" id="{2EC9CC41-F156-2CE7-701A-CE8F6C699345}"/>
              </a:ext>
            </a:extLst>
          </p:cNvPr>
          <p:cNvSpPr>
            <a:spLocks noGrp="1"/>
          </p:cNvSpPr>
          <p:nvPr>
            <p:ph type="dt" sz="half" idx="2"/>
          </p:nvPr>
        </p:nvSpPr>
        <p:spPr>
          <a:xfrm>
            <a:off x="500743" y="6356350"/>
            <a:ext cx="2743200" cy="365125"/>
          </a:xfrm>
          <a:prstGeom prst="rect">
            <a:avLst/>
          </a:prstGeom>
        </p:spPr>
        <p:txBody>
          <a:bodyPr/>
          <a:lstStyle>
            <a:lvl1pPr>
              <a:defRPr sz="1100">
                <a:solidFill>
                  <a:srgbClr val="A41020"/>
                </a:solidFill>
              </a:defRPr>
            </a:lvl1pPr>
          </a:lstStyle>
          <a:p>
            <a:fld id="{72002020-73A0-024C-94D6-7EFF6A41060B}" type="datetimeFigureOut">
              <a:rPr lang="nb-NO" smtClean="0"/>
              <a:pPr/>
              <a:t>19.05.2025</a:t>
            </a:fld>
            <a:endParaRPr lang="nb-NO" dirty="0"/>
          </a:p>
        </p:txBody>
      </p:sp>
      <p:sp>
        <p:nvSpPr>
          <p:cNvPr id="15" name="Plassholder for bunntekst 7">
            <a:extLst>
              <a:ext uri="{FF2B5EF4-FFF2-40B4-BE49-F238E27FC236}">
                <a16:creationId xmlns:a16="http://schemas.microsoft.com/office/drawing/2014/main" id="{1921977C-EC82-0CDB-FB69-665017BECA80}"/>
              </a:ext>
            </a:extLst>
          </p:cNvPr>
          <p:cNvSpPr>
            <a:spLocks noGrp="1"/>
          </p:cNvSpPr>
          <p:nvPr>
            <p:ph type="ftr" sz="quarter" idx="3"/>
          </p:nvPr>
        </p:nvSpPr>
        <p:spPr>
          <a:xfrm>
            <a:off x="4038600" y="6356350"/>
            <a:ext cx="4114800" cy="365125"/>
          </a:xfrm>
          <a:prstGeom prst="rect">
            <a:avLst/>
          </a:prstGeom>
        </p:spPr>
        <p:txBody>
          <a:bodyPr/>
          <a:lstStyle>
            <a:lvl1pPr algn="ctr">
              <a:defRPr sz="1100">
                <a:solidFill>
                  <a:srgbClr val="A41020"/>
                </a:solidFill>
              </a:defRPr>
            </a:lvl1pPr>
          </a:lstStyle>
          <a:p>
            <a:endParaRPr lang="nb-NO" dirty="0"/>
          </a:p>
        </p:txBody>
      </p:sp>
      <p:sp>
        <p:nvSpPr>
          <p:cNvPr id="16" name="Plassholder for lysbildenummer 8">
            <a:extLst>
              <a:ext uri="{FF2B5EF4-FFF2-40B4-BE49-F238E27FC236}">
                <a16:creationId xmlns:a16="http://schemas.microsoft.com/office/drawing/2014/main" id="{78473436-6ABE-6227-AE79-24BEB444A4C8}"/>
              </a:ext>
            </a:extLst>
          </p:cNvPr>
          <p:cNvSpPr>
            <a:spLocks noGrp="1"/>
          </p:cNvSpPr>
          <p:nvPr>
            <p:ph type="sldNum" sz="quarter" idx="4"/>
          </p:nvPr>
        </p:nvSpPr>
        <p:spPr>
          <a:xfrm>
            <a:off x="8948057" y="6356350"/>
            <a:ext cx="2743200" cy="365125"/>
          </a:xfrm>
          <a:prstGeom prst="rect">
            <a:avLst/>
          </a:prstGeom>
        </p:spPr>
        <p:txBody>
          <a:bodyPr/>
          <a:lstStyle>
            <a:lvl1pPr algn="r">
              <a:defRPr sz="1100">
                <a:solidFill>
                  <a:srgbClr val="A41020"/>
                </a:solidFill>
              </a:defRPr>
            </a:lvl1pPr>
          </a:lstStyle>
          <a:p>
            <a:fld id="{5E60FF90-3751-314B-A57E-AB2504C341B0}" type="slidenum">
              <a:rPr lang="nb-NO" smtClean="0"/>
              <a:pPr/>
              <a:t>‹#›</a:t>
            </a:fld>
            <a:endParaRPr lang="nb-NO"/>
          </a:p>
        </p:txBody>
      </p:sp>
    </p:spTree>
    <p:extLst>
      <p:ext uri="{BB962C8B-B14F-4D97-AF65-F5344CB8AC3E}">
        <p14:creationId xmlns:p14="http://schemas.microsoft.com/office/powerpoint/2010/main" val="3290456723"/>
      </p:ext>
    </p:extLst>
  </p:cSld>
  <p:clrMap bg1="lt1" tx1="dk1" bg2="lt2" tx2="dk2" accent1="accent1" accent2="accent2" accent3="accent3" accent4="accent4" accent5="accent5" accent6="accent6" hlink="hlink" folHlink="folHlink"/>
  <p:sldLayoutIdLst>
    <p:sldLayoutId id="2147483661" r:id="rId1"/>
    <p:sldLayoutId id="2147483680" r:id="rId2"/>
    <p:sldLayoutId id="2147483673" r:id="rId3"/>
    <p:sldLayoutId id="2147483664" r:id="rId4"/>
    <p:sldLayoutId id="2147483665" r:id="rId5"/>
    <p:sldLayoutId id="2147483678" r:id="rId6"/>
    <p:sldLayoutId id="2147483676" r:id="rId7"/>
    <p:sldLayoutId id="2147483679" r:id="rId8"/>
  </p:sldLayoutIdLst>
  <p:txStyles>
    <p:titleStyle>
      <a:lvl1pPr algn="l" defTabSz="914400" rtl="0" eaLnBrk="1" latinLnBrk="0" hangingPunct="1">
        <a:lnSpc>
          <a:spcPct val="90000"/>
        </a:lnSpc>
        <a:spcBef>
          <a:spcPct val="0"/>
        </a:spcBef>
        <a:buNone/>
        <a:defRPr sz="4400" b="1" i="0" kern="1200">
          <a:solidFill>
            <a:schemeClr val="accent1"/>
          </a:solidFill>
          <a:latin typeface="Sofia Pro" pitchFamily="2"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b="1" i="0" kern="1200">
          <a:solidFill>
            <a:schemeClr val="tx1"/>
          </a:solidFill>
          <a:latin typeface="Sofia Pro Semi Bold"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Sofia Pro"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Sofia Pro Light"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1" kern="1200">
          <a:solidFill>
            <a:schemeClr val="tx1"/>
          </a:solidFill>
          <a:latin typeface="Sofia Pro Light italic"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Sofia Pro Extra Light"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3" Type="http://schemas.openxmlformats.org/officeDocument/2006/relationships/hyperlink" Target="https://ressursbanken.kirken.no/globalassets/kirken.no/om-kirken/kulturliv/salmer-og-kirkemusikk/salmeboka_2013_kilder_spraak.pdf#:~:text=Av%20disse%20er%20669%20p%C3%A5%20bokm%C3%A5l%20og%20458,og%20nynorsk%2040%2C6%20%25%20av%20de%20norske%20tekstene." TargetMode="External"/><Relationship Id="rId7" Type="http://schemas.openxmlformats.org/officeDocument/2006/relationships/image" Target="../media/image14.jpeg"/><Relationship Id="rId2" Type="http://schemas.openxmlformats.org/officeDocument/2006/relationships/notesSlide" Target="../notesSlides/notesSlide10.xml"/><Relationship Id="rId1" Type="http://schemas.openxmlformats.org/officeDocument/2006/relationships/slideLayout" Target="../slideLayouts/slideLayout4.xml"/><Relationship Id="rId6" Type="http://schemas.openxmlformats.org/officeDocument/2006/relationships/hyperlink" Target="http://www.allkunne.web10.avento.no/framside/tema-nynorsk/den-nynorske-litteraturen-18482018/2122/0/" TargetMode="External"/><Relationship Id="rId5" Type="http://schemas.openxmlformats.org/officeDocument/2006/relationships/hyperlink" Target="https://urn.nb.no/URN:NBN:no-nb_digibok_2021042048634" TargetMode="External"/><Relationship Id="rId4" Type="http://schemas.openxmlformats.org/officeDocument/2006/relationships/hyperlink" Target="https://nbl.snl.no/Peter_Hognestad"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4.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5.xml"/><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6.xml"/><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7.xml"/><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8.xml"/><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9.xml"/><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3"/>
          <a:stretch>
            <a:fillRect t="-3000" b="-3000"/>
          </a:stretch>
        </a:blipFill>
        <a:effectLst/>
      </p:bgPr>
    </p:bg>
    <p:spTree>
      <p:nvGrpSpPr>
        <p:cNvPr id="1" name=""/>
        <p:cNvGrpSpPr/>
        <p:nvPr/>
      </p:nvGrpSpPr>
      <p:grpSpPr>
        <a:xfrm>
          <a:off x="0" y="0"/>
          <a:ext cx="0" cy="0"/>
          <a:chOff x="0" y="0"/>
          <a:chExt cx="0" cy="0"/>
        </a:xfrm>
      </p:grpSpPr>
      <p:sp>
        <p:nvSpPr>
          <p:cNvPr id="4" name="TekstSylinder 3">
            <a:extLst>
              <a:ext uri="{FF2B5EF4-FFF2-40B4-BE49-F238E27FC236}">
                <a16:creationId xmlns:a16="http://schemas.microsoft.com/office/drawing/2014/main" id="{1B580B45-B5BE-96C5-1080-E67786A0F894}"/>
              </a:ext>
            </a:extLst>
          </p:cNvPr>
          <p:cNvSpPr txBox="1"/>
          <p:nvPr/>
        </p:nvSpPr>
        <p:spPr>
          <a:xfrm>
            <a:off x="8765682" y="6671967"/>
            <a:ext cx="6204857" cy="246221"/>
          </a:xfrm>
          <a:prstGeom prst="rect">
            <a:avLst/>
          </a:prstGeom>
          <a:noFill/>
        </p:spPr>
        <p:txBody>
          <a:bodyPr wrap="square" rtlCol="0">
            <a:spAutoFit/>
          </a:bodyPr>
          <a:lstStyle/>
          <a:p>
            <a:r>
              <a:rPr lang="nn-NO" sz="1000" i="1" dirty="0"/>
              <a:t>Illustrasjon og foto: Noregs Mållag / Nynorsk kultursentrum.</a:t>
            </a:r>
            <a:endParaRPr lang="nb-NO" sz="1000" i="1" dirty="0"/>
          </a:p>
        </p:txBody>
      </p:sp>
    </p:spTree>
    <p:extLst>
      <p:ext uri="{BB962C8B-B14F-4D97-AF65-F5344CB8AC3E}">
        <p14:creationId xmlns:p14="http://schemas.microsoft.com/office/powerpoint/2010/main" val="371432218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lassholder for innhold 3">
            <a:extLst>
              <a:ext uri="{FF2B5EF4-FFF2-40B4-BE49-F238E27FC236}">
                <a16:creationId xmlns:a16="http://schemas.microsoft.com/office/drawing/2014/main" id="{C41C7DC0-3B57-52F5-91B5-7E78574F23B1}"/>
              </a:ext>
            </a:extLst>
          </p:cNvPr>
          <p:cNvSpPr>
            <a:spLocks noGrp="1"/>
          </p:cNvSpPr>
          <p:nvPr>
            <p:ph idx="13"/>
          </p:nvPr>
        </p:nvSpPr>
        <p:spPr>
          <a:xfrm>
            <a:off x="838202" y="1825625"/>
            <a:ext cx="4931228" cy="4351338"/>
          </a:xfrm>
        </p:spPr>
        <p:txBody>
          <a:bodyPr>
            <a:normAutofit/>
          </a:bodyPr>
          <a:lstStyle/>
          <a:p>
            <a:r>
              <a:rPr lang="nn-NO" sz="1000" b="0" dirty="0"/>
              <a:t>Aschim, A. og Holter, S. W. (2025, 25. mars). Elias Blix. </a:t>
            </a:r>
            <a:r>
              <a:rPr lang="nn-NO" sz="1000" b="0" i="1" dirty="0"/>
              <a:t>Store biografisk leksikon</a:t>
            </a:r>
            <a:r>
              <a:rPr lang="nn-NO" sz="1000" b="0" dirty="0"/>
              <a:t>: https://snl.no/Elias_Blix</a:t>
            </a:r>
          </a:p>
          <a:p>
            <a:r>
              <a:rPr lang="nn-NO" sz="1000" b="0" dirty="0"/>
              <a:t>Engeset, J. K. og Skei, H. K. (2025, 25. mars). Anders Hovden. </a:t>
            </a:r>
            <a:r>
              <a:rPr lang="nn-NO" sz="1000" b="0" i="1" dirty="0"/>
              <a:t>Store norske leksikon</a:t>
            </a:r>
            <a:r>
              <a:rPr lang="nn-NO" sz="1000" b="0" dirty="0"/>
              <a:t>: https://snl.no/Anders_Hovden</a:t>
            </a:r>
          </a:p>
          <a:p>
            <a:r>
              <a:rPr lang="nn-NO" sz="1000" b="0" dirty="0"/>
              <a:t>Den norske kyrkja. (</a:t>
            </a:r>
            <a:r>
              <a:rPr lang="nn-NO" sz="1000" b="0" dirty="0" err="1"/>
              <a:t>u.å</a:t>
            </a:r>
            <a:r>
              <a:rPr lang="nn-NO" sz="1000" b="0" dirty="0"/>
              <a:t>). Norsk salmebok 2013. Statistikk over </a:t>
            </a:r>
            <a:r>
              <a:rPr lang="nn-NO" sz="1000" b="0" dirty="0" err="1"/>
              <a:t>kilder</a:t>
            </a:r>
            <a:r>
              <a:rPr lang="nn-NO" sz="1000" b="0" dirty="0"/>
              <a:t> og språk. </a:t>
            </a:r>
            <a:r>
              <a:rPr lang="nb-NO" sz="1000" b="0" dirty="0">
                <a:hlinkClick r:id="rId3">
                  <a:extLst>
                    <a:ext uri="{A12FA001-AC4F-418D-AE19-62706E023703}">
                      <ahyp:hlinkClr xmlns:ahyp="http://schemas.microsoft.com/office/drawing/2018/hyperlinkcolor" val="tx"/>
                    </a:ext>
                  </a:extLst>
                </a:hlinkClick>
              </a:rPr>
              <a:t>https://ressursbanken.kirken.no/globalassets/kirken.no/om-kirken/kulturliv/salmer-og-kirkemusikk/salmeboka_2013_kilder_spraak.pdf</a:t>
            </a:r>
            <a:endParaRPr lang="nn-NO" sz="1000" b="0" dirty="0"/>
          </a:p>
          <a:p>
            <a:r>
              <a:rPr lang="nn-NO" sz="1000" b="0" dirty="0"/>
              <a:t>Halse, P. (2024, 13. november). Nynorsk salmebok. </a:t>
            </a:r>
            <a:r>
              <a:rPr lang="nn-NO" sz="1000" b="0" i="1" dirty="0"/>
              <a:t>Store norske leksikon</a:t>
            </a:r>
            <a:r>
              <a:rPr lang="nn-NO" sz="1000" b="0" dirty="0"/>
              <a:t>: https://snl.no/Nynorsk_salmebok</a:t>
            </a:r>
          </a:p>
          <a:p>
            <a:r>
              <a:rPr lang="nn-NO" sz="1000" b="0" dirty="0"/>
              <a:t>Haanes, V. L. (2025, 6. mars). Peter Hognestad.</a:t>
            </a:r>
            <a:r>
              <a:rPr lang="nn-NO" sz="1000" b="0" i="1" dirty="0"/>
              <a:t> Store norske leksikon</a:t>
            </a:r>
            <a:r>
              <a:rPr lang="nn-NO" sz="1000" b="0" dirty="0"/>
              <a:t>: </a:t>
            </a:r>
            <a:r>
              <a:rPr lang="nn-NO" sz="1000" b="0" dirty="0">
                <a:hlinkClick r:id="rId4">
                  <a:extLst>
                    <a:ext uri="{A12FA001-AC4F-418D-AE19-62706E023703}">
                      <ahyp:hlinkClr xmlns:ahyp="http://schemas.microsoft.com/office/drawing/2018/hyperlinkcolor" val="tx"/>
                    </a:ext>
                  </a:extLst>
                </a:hlinkClick>
              </a:rPr>
              <a:t>https://nbl.snl.no/Peter_Hognestad</a:t>
            </a:r>
            <a:endParaRPr lang="nn-NO" sz="1000" b="0" dirty="0"/>
          </a:p>
          <a:p>
            <a:r>
              <a:rPr lang="nn-NO" sz="1000" b="0" dirty="0"/>
              <a:t>Nynorsk salmebok (1925). Digital utgåve på Nettbiblioteket til Nasjonalbiblioteket: </a:t>
            </a:r>
            <a:r>
              <a:rPr lang="nn-NO" sz="1000" b="0" dirty="0">
                <a:hlinkClick r:id="rId5">
                  <a:extLst>
                    <a:ext uri="{A12FA001-AC4F-418D-AE19-62706E023703}">
                      <ahyp:hlinkClr xmlns:ahyp="http://schemas.microsoft.com/office/drawing/2018/hyperlinkcolor" val="tx"/>
                    </a:ext>
                  </a:extLst>
                </a:hlinkClick>
              </a:rPr>
              <a:t>https://urn.nb.no/URN:NBN:no-nb_digibok_2021042048634</a:t>
            </a:r>
            <a:endParaRPr lang="nn-NO" sz="1000" b="0" dirty="0"/>
          </a:p>
          <a:p>
            <a:r>
              <a:rPr lang="nn-NO" sz="1000" b="0" dirty="0"/>
              <a:t>Runde, O. R. (2025, 25. mars). Bernt Støylen. </a:t>
            </a:r>
            <a:r>
              <a:rPr lang="nn-NO" sz="1000" b="0" i="1" dirty="0"/>
              <a:t>Store norske leksikon</a:t>
            </a:r>
            <a:r>
              <a:rPr lang="nn-NO" sz="1000" b="0" dirty="0"/>
              <a:t>: https://snl.no/Bernt_St%C3%B8ylen</a:t>
            </a:r>
            <a:endParaRPr lang="nb-NO" sz="1000" b="0" dirty="0"/>
          </a:p>
          <a:p>
            <a:r>
              <a:rPr lang="nb-NO" sz="1000" b="0" dirty="0"/>
              <a:t>Sandsmark, P. M. F. (2019, 20. august). Den nynorske litteraturen 1848–2018. </a:t>
            </a:r>
            <a:r>
              <a:rPr lang="nb-NO" sz="1000" b="0" dirty="0" err="1"/>
              <a:t>Arkivutgåva</a:t>
            </a:r>
            <a:r>
              <a:rPr lang="nb-NO" sz="1000" b="0" dirty="0"/>
              <a:t> av allkunne.no: </a:t>
            </a:r>
            <a:r>
              <a:rPr lang="nb-NO" sz="1000" b="0" dirty="0">
                <a:hlinkClick r:id="rId6">
                  <a:extLst>
                    <a:ext uri="{A12FA001-AC4F-418D-AE19-62706E023703}">
                      <ahyp:hlinkClr xmlns:ahyp="http://schemas.microsoft.com/office/drawing/2018/hyperlinkcolor" val="tx"/>
                    </a:ext>
                  </a:extLst>
                </a:hlinkClick>
              </a:rPr>
              <a:t>http://www.allkunne.web10.avento.no/framside/tema-nynorsk/den-nynorske-litteraturen-18482018/2122/0/</a:t>
            </a:r>
            <a:endParaRPr lang="nb-NO" sz="1000" b="0" dirty="0"/>
          </a:p>
          <a:p>
            <a:endParaRPr lang="nn-NO" sz="1000" b="0" dirty="0"/>
          </a:p>
        </p:txBody>
      </p:sp>
      <p:pic>
        <p:nvPicPr>
          <p:cNvPr id="9" name="Picture 2">
            <a:extLst>
              <a:ext uri="{FF2B5EF4-FFF2-40B4-BE49-F238E27FC236}">
                <a16:creationId xmlns:a16="http://schemas.microsoft.com/office/drawing/2014/main" id="{1E4C9B55-51F1-7977-E232-A51016774D2C}"/>
              </a:ext>
            </a:extLst>
          </p:cNvPr>
          <p:cNvPicPr>
            <a:picLocks noChangeAspect="1" noChangeArrowheads="1"/>
          </p:cNvPicPr>
          <p:nvPr/>
        </p:nvPicPr>
        <p:blipFill>
          <a:blip r:embed="rId7">
            <a:extLst>
              <a:ext uri="{28A0092B-C50C-407E-A947-70E740481C1C}">
                <a14:useLocalDpi xmlns:a14="http://schemas.microsoft.com/office/drawing/2010/main" val="0"/>
              </a:ext>
            </a:extLst>
          </a:blip>
          <a:stretch>
            <a:fillRect/>
          </a:stretch>
        </p:blipFill>
        <p:spPr bwMode="auto">
          <a:xfrm>
            <a:off x="5954487" y="2521926"/>
            <a:ext cx="4931228" cy="2958736"/>
          </a:xfrm>
          <a:prstGeom prst="rect">
            <a:avLst/>
          </a:prstGeom>
          <a:noFill/>
        </p:spPr>
      </p:pic>
      <p:sp>
        <p:nvSpPr>
          <p:cNvPr id="2" name="Plassholder for tekst 1">
            <a:extLst>
              <a:ext uri="{FF2B5EF4-FFF2-40B4-BE49-F238E27FC236}">
                <a16:creationId xmlns:a16="http://schemas.microsoft.com/office/drawing/2014/main" id="{F28CA005-6C19-BC3A-FEDE-EFD071988BC2}"/>
              </a:ext>
            </a:extLst>
          </p:cNvPr>
          <p:cNvSpPr>
            <a:spLocks noGrp="1"/>
          </p:cNvSpPr>
          <p:nvPr>
            <p:ph type="title"/>
          </p:nvPr>
        </p:nvSpPr>
        <p:spPr>
          <a:xfrm>
            <a:off x="839788" y="365126"/>
            <a:ext cx="9643155" cy="1180646"/>
          </a:xfrm>
        </p:spPr>
        <p:txBody>
          <a:bodyPr>
            <a:normAutofit/>
          </a:bodyPr>
          <a:lstStyle/>
          <a:p>
            <a:r>
              <a:rPr lang="nn-NO" dirty="0"/>
              <a:t>Kjelder</a:t>
            </a:r>
            <a:endParaRPr lang="nb-NO" dirty="0"/>
          </a:p>
        </p:txBody>
      </p:sp>
    </p:spTree>
    <p:extLst>
      <p:ext uri="{BB962C8B-B14F-4D97-AF65-F5344CB8AC3E}">
        <p14:creationId xmlns:p14="http://schemas.microsoft.com/office/powerpoint/2010/main" val="257975422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tel 3">
            <a:extLst>
              <a:ext uri="{FF2B5EF4-FFF2-40B4-BE49-F238E27FC236}">
                <a16:creationId xmlns:a16="http://schemas.microsoft.com/office/drawing/2014/main" id="{E39B1550-1FB1-8FEF-22AD-2E35DBF501F2}"/>
              </a:ext>
            </a:extLst>
          </p:cNvPr>
          <p:cNvSpPr>
            <a:spLocks noGrp="1"/>
          </p:cNvSpPr>
          <p:nvPr>
            <p:ph type="title"/>
          </p:nvPr>
        </p:nvSpPr>
        <p:spPr>
          <a:xfrm>
            <a:off x="839788" y="365126"/>
            <a:ext cx="9643155" cy="1180646"/>
          </a:xfrm>
        </p:spPr>
        <p:txBody>
          <a:bodyPr>
            <a:normAutofit/>
          </a:bodyPr>
          <a:lstStyle/>
          <a:p>
            <a:r>
              <a:rPr lang="nn-NO" dirty="0"/>
              <a:t>Om jubileet </a:t>
            </a:r>
            <a:endParaRPr lang="nb-NO" dirty="0"/>
          </a:p>
        </p:txBody>
      </p:sp>
      <p:sp>
        <p:nvSpPr>
          <p:cNvPr id="6" name="Plassholder for innhold 5">
            <a:extLst>
              <a:ext uri="{FF2B5EF4-FFF2-40B4-BE49-F238E27FC236}">
                <a16:creationId xmlns:a16="http://schemas.microsoft.com/office/drawing/2014/main" id="{B5AF6752-450E-C01E-E737-4F779C4FA6B7}"/>
              </a:ext>
            </a:extLst>
          </p:cNvPr>
          <p:cNvSpPr>
            <a:spLocks noGrp="1"/>
          </p:cNvSpPr>
          <p:nvPr>
            <p:ph idx="13"/>
          </p:nvPr>
        </p:nvSpPr>
        <p:spPr>
          <a:xfrm>
            <a:off x="838202" y="1825625"/>
            <a:ext cx="5257798" cy="4351338"/>
          </a:xfrm>
        </p:spPr>
        <p:txBody>
          <a:bodyPr/>
          <a:lstStyle/>
          <a:p>
            <a:r>
              <a:rPr lang="nn-NO" sz="2400" dirty="0"/>
              <a:t>Ei markering av at det er 100 år sidan Nynorsk salmebok (1925) vart utgjeven </a:t>
            </a:r>
          </a:p>
          <a:p>
            <a:r>
              <a:rPr lang="nn-NO" sz="2400" dirty="0"/>
              <a:t>Ei feiring av salmar og allsong på nynorsk i dag </a:t>
            </a:r>
          </a:p>
          <a:p>
            <a:r>
              <a:rPr lang="nn-NO" sz="2400" dirty="0"/>
              <a:t>Lokale markeringar i heile Noreg</a:t>
            </a:r>
          </a:p>
        </p:txBody>
      </p:sp>
      <p:pic>
        <p:nvPicPr>
          <p:cNvPr id="8" name="Bilde 7">
            <a:extLst>
              <a:ext uri="{FF2B5EF4-FFF2-40B4-BE49-F238E27FC236}">
                <a16:creationId xmlns:a16="http://schemas.microsoft.com/office/drawing/2014/main" id="{9F50F937-8502-4CBA-B7E6-9D0B5AED4544}"/>
              </a:ext>
            </a:extLst>
          </p:cNvPr>
          <p:cNvPicPr>
            <a:picLocks noChangeAspect="1"/>
          </p:cNvPicPr>
          <p:nvPr/>
        </p:nvPicPr>
        <p:blipFill>
          <a:blip r:embed="rId3"/>
          <a:stretch>
            <a:fillRect/>
          </a:stretch>
        </p:blipFill>
        <p:spPr>
          <a:xfrm>
            <a:off x="6314567" y="804496"/>
            <a:ext cx="3924848" cy="5249008"/>
          </a:xfrm>
          <a:prstGeom prst="rect">
            <a:avLst/>
          </a:prstGeom>
        </p:spPr>
      </p:pic>
      <p:sp>
        <p:nvSpPr>
          <p:cNvPr id="11" name="TekstSylinder 10">
            <a:extLst>
              <a:ext uri="{FF2B5EF4-FFF2-40B4-BE49-F238E27FC236}">
                <a16:creationId xmlns:a16="http://schemas.microsoft.com/office/drawing/2014/main" id="{F0E107BF-B733-E9B2-1893-8F263DB6A227}"/>
              </a:ext>
            </a:extLst>
          </p:cNvPr>
          <p:cNvSpPr txBox="1"/>
          <p:nvPr/>
        </p:nvSpPr>
        <p:spPr>
          <a:xfrm>
            <a:off x="8505328" y="6076322"/>
            <a:ext cx="6328316" cy="246221"/>
          </a:xfrm>
          <a:prstGeom prst="rect">
            <a:avLst/>
          </a:prstGeom>
          <a:noFill/>
        </p:spPr>
        <p:txBody>
          <a:bodyPr wrap="square">
            <a:spAutoFit/>
          </a:bodyPr>
          <a:lstStyle/>
          <a:p>
            <a:r>
              <a:rPr lang="nn-NO" sz="1000" i="1" dirty="0"/>
              <a:t>Foto: Nynorsk kultursentrum.</a:t>
            </a:r>
          </a:p>
        </p:txBody>
      </p:sp>
    </p:spTree>
    <p:extLst>
      <p:ext uri="{BB962C8B-B14F-4D97-AF65-F5344CB8AC3E}">
        <p14:creationId xmlns:p14="http://schemas.microsoft.com/office/powerpoint/2010/main" val="8721028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E46BDE9E-ED3F-405F-7483-B21143FD1924}"/>
            </a:ext>
          </a:extLst>
        </p:cNvPr>
        <p:cNvGrpSpPr/>
        <p:nvPr/>
      </p:nvGrpSpPr>
      <p:grpSpPr>
        <a:xfrm>
          <a:off x="0" y="0"/>
          <a:ext cx="0" cy="0"/>
          <a:chOff x="0" y="0"/>
          <a:chExt cx="0" cy="0"/>
        </a:xfrm>
      </p:grpSpPr>
      <p:sp>
        <p:nvSpPr>
          <p:cNvPr id="4" name="Tittel 3">
            <a:extLst>
              <a:ext uri="{FF2B5EF4-FFF2-40B4-BE49-F238E27FC236}">
                <a16:creationId xmlns:a16="http://schemas.microsoft.com/office/drawing/2014/main" id="{4FFA76B9-A44B-9449-9439-F868ED08262C}"/>
              </a:ext>
            </a:extLst>
          </p:cNvPr>
          <p:cNvSpPr>
            <a:spLocks noGrp="1"/>
          </p:cNvSpPr>
          <p:nvPr>
            <p:ph type="title"/>
          </p:nvPr>
        </p:nvSpPr>
        <p:spPr>
          <a:xfrm>
            <a:off x="839788" y="365126"/>
            <a:ext cx="9643155" cy="1180646"/>
          </a:xfrm>
        </p:spPr>
        <p:txBody>
          <a:bodyPr>
            <a:normAutofit/>
          </a:bodyPr>
          <a:lstStyle/>
          <a:p>
            <a:r>
              <a:rPr lang="nn-NO" dirty="0"/>
              <a:t>Om jubileet </a:t>
            </a:r>
            <a:endParaRPr lang="nb-NO" dirty="0"/>
          </a:p>
        </p:txBody>
      </p:sp>
      <p:pic>
        <p:nvPicPr>
          <p:cNvPr id="13" name="Bilde 12">
            <a:extLst>
              <a:ext uri="{FF2B5EF4-FFF2-40B4-BE49-F238E27FC236}">
                <a16:creationId xmlns:a16="http://schemas.microsoft.com/office/drawing/2014/main" id="{E4BE84C9-D584-FB99-46DD-BCD90CAB0B72}"/>
              </a:ext>
            </a:extLst>
          </p:cNvPr>
          <p:cNvPicPr>
            <a:picLocks noChangeAspect="1"/>
          </p:cNvPicPr>
          <p:nvPr/>
        </p:nvPicPr>
        <p:blipFill>
          <a:blip r:embed="rId3"/>
          <a:stretch>
            <a:fillRect/>
          </a:stretch>
        </p:blipFill>
        <p:spPr>
          <a:xfrm>
            <a:off x="7018317" y="679865"/>
            <a:ext cx="2719681" cy="2504971"/>
          </a:xfrm>
          <a:prstGeom prst="rect">
            <a:avLst/>
          </a:prstGeom>
        </p:spPr>
      </p:pic>
      <p:pic>
        <p:nvPicPr>
          <p:cNvPr id="14" name="Bilde 13" descr="Et bilde som inneholder tekst, symbol, logo, Font&#10;&#10;KI-generert innhold kan være feil.">
            <a:extLst>
              <a:ext uri="{FF2B5EF4-FFF2-40B4-BE49-F238E27FC236}">
                <a16:creationId xmlns:a16="http://schemas.microsoft.com/office/drawing/2014/main" id="{D9C29FA7-0FFD-F950-4154-510D60B9E310}"/>
              </a:ext>
            </a:extLst>
          </p:cNvPr>
          <p:cNvPicPr>
            <a:picLocks noChangeAspect="1"/>
          </p:cNvPicPr>
          <p:nvPr/>
        </p:nvPicPr>
        <p:blipFill>
          <a:blip r:embed="rId4"/>
          <a:stretch>
            <a:fillRect/>
          </a:stretch>
        </p:blipFill>
        <p:spPr>
          <a:xfrm>
            <a:off x="1002752" y="1545772"/>
            <a:ext cx="4658613" cy="1643867"/>
          </a:xfrm>
          <a:prstGeom prst="rect">
            <a:avLst/>
          </a:prstGeom>
        </p:spPr>
      </p:pic>
      <p:pic>
        <p:nvPicPr>
          <p:cNvPr id="15" name="Bilde 14">
            <a:extLst>
              <a:ext uri="{FF2B5EF4-FFF2-40B4-BE49-F238E27FC236}">
                <a16:creationId xmlns:a16="http://schemas.microsoft.com/office/drawing/2014/main" id="{41578EB9-80F8-693D-DFF7-31434A41C5D6}"/>
              </a:ext>
            </a:extLst>
          </p:cNvPr>
          <p:cNvPicPr>
            <a:picLocks noChangeAspect="1"/>
          </p:cNvPicPr>
          <p:nvPr/>
        </p:nvPicPr>
        <p:blipFill>
          <a:blip r:embed="rId5"/>
          <a:stretch>
            <a:fillRect/>
          </a:stretch>
        </p:blipFill>
        <p:spPr>
          <a:xfrm>
            <a:off x="5092532" y="3861106"/>
            <a:ext cx="5390411" cy="1489732"/>
          </a:xfrm>
          <a:prstGeom prst="rect">
            <a:avLst/>
          </a:prstGeom>
        </p:spPr>
      </p:pic>
      <p:pic>
        <p:nvPicPr>
          <p:cNvPr id="5" name="Bilde 4">
            <a:extLst>
              <a:ext uri="{FF2B5EF4-FFF2-40B4-BE49-F238E27FC236}">
                <a16:creationId xmlns:a16="http://schemas.microsoft.com/office/drawing/2014/main" id="{FDCF1296-D0F1-622E-55C5-9DF4F3DAB7D8}"/>
              </a:ext>
            </a:extLst>
          </p:cNvPr>
          <p:cNvPicPr>
            <a:picLocks noChangeAspect="1"/>
          </p:cNvPicPr>
          <p:nvPr/>
        </p:nvPicPr>
        <p:blipFill>
          <a:blip r:embed="rId6"/>
          <a:stretch>
            <a:fillRect/>
          </a:stretch>
        </p:blipFill>
        <p:spPr>
          <a:xfrm>
            <a:off x="838202" y="3479959"/>
            <a:ext cx="3758665" cy="2252027"/>
          </a:xfrm>
          <a:prstGeom prst="rect">
            <a:avLst/>
          </a:prstGeom>
        </p:spPr>
      </p:pic>
    </p:spTree>
    <p:extLst>
      <p:ext uri="{BB962C8B-B14F-4D97-AF65-F5344CB8AC3E}">
        <p14:creationId xmlns:p14="http://schemas.microsoft.com/office/powerpoint/2010/main" val="79942988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tekst 1">
            <a:extLst>
              <a:ext uri="{FF2B5EF4-FFF2-40B4-BE49-F238E27FC236}">
                <a16:creationId xmlns:a16="http://schemas.microsoft.com/office/drawing/2014/main" id="{0FBA10BB-27FB-152C-B832-85F68975DA38}"/>
              </a:ext>
            </a:extLst>
          </p:cNvPr>
          <p:cNvSpPr>
            <a:spLocks noGrp="1"/>
          </p:cNvSpPr>
          <p:nvPr>
            <p:ph type="body" idx="13"/>
          </p:nvPr>
        </p:nvSpPr>
        <p:spPr>
          <a:xfrm>
            <a:off x="838198" y="1018495"/>
            <a:ext cx="4635501" cy="666750"/>
          </a:xfrm>
        </p:spPr>
        <p:txBody>
          <a:bodyPr/>
          <a:lstStyle/>
          <a:p>
            <a:r>
              <a:rPr lang="nn-NO" dirty="0"/>
              <a:t>Før Nynorsk salmebok (1925)</a:t>
            </a:r>
            <a:endParaRPr lang="nb-NO" dirty="0"/>
          </a:p>
        </p:txBody>
      </p:sp>
      <p:sp>
        <p:nvSpPr>
          <p:cNvPr id="3" name="Plassholder for innhold 2">
            <a:extLst>
              <a:ext uri="{FF2B5EF4-FFF2-40B4-BE49-F238E27FC236}">
                <a16:creationId xmlns:a16="http://schemas.microsoft.com/office/drawing/2014/main" id="{C99AEC66-E302-8249-9E84-E41B2C8009BB}"/>
              </a:ext>
            </a:extLst>
          </p:cNvPr>
          <p:cNvSpPr>
            <a:spLocks noGrp="1"/>
          </p:cNvSpPr>
          <p:nvPr>
            <p:ph sz="half" idx="14"/>
          </p:nvPr>
        </p:nvSpPr>
        <p:spPr>
          <a:xfrm>
            <a:off x="838199" y="1918487"/>
            <a:ext cx="3715204" cy="4185331"/>
          </a:xfrm>
        </p:spPr>
        <p:txBody>
          <a:bodyPr/>
          <a:lstStyle/>
          <a:p>
            <a:r>
              <a:rPr lang="nn-NO" sz="2000" dirty="0"/>
              <a:t>Salmar på nynorsk var forbode i kyrkjene fram til 1892 </a:t>
            </a:r>
          </a:p>
          <a:p>
            <a:r>
              <a:rPr lang="nn-NO" sz="2000" dirty="0"/>
              <a:t>Elias Blix (1836–1902) og </a:t>
            </a:r>
            <a:br>
              <a:rPr lang="nn-NO" sz="2000" dirty="0"/>
            </a:br>
            <a:r>
              <a:rPr lang="nn-NO" sz="2000" i="1" dirty="0"/>
              <a:t>Nokre salmar. Gamle og nye</a:t>
            </a:r>
            <a:r>
              <a:rPr lang="nn-NO" sz="2000" dirty="0"/>
              <a:t> (1869)</a:t>
            </a:r>
          </a:p>
          <a:p>
            <a:r>
              <a:rPr lang="nn-NO" sz="2000" dirty="0"/>
              <a:t>Nokre klarte ikkje å vente med nynorsksalmane til dei vart lovlege: I Høydalsmo kyrkje song dei </a:t>
            </a:r>
            <a:r>
              <a:rPr lang="nn-NO" sz="2000" i="1" dirty="0"/>
              <a:t>No koma Guds englar </a:t>
            </a:r>
            <a:r>
              <a:rPr lang="nn-NO" sz="2000" dirty="0"/>
              <a:t>allereie 2. juledag 1884</a:t>
            </a:r>
          </a:p>
          <a:p>
            <a:r>
              <a:rPr lang="nn-NO" sz="2000" dirty="0"/>
              <a:t>Gradvis tok fleire kyrkjelydar i bruk Blix-salmane attåt </a:t>
            </a:r>
            <a:r>
              <a:rPr lang="nn-NO" sz="2000" i="1" dirty="0"/>
              <a:t>Landstads </a:t>
            </a:r>
            <a:r>
              <a:rPr lang="nn-NO" sz="2000" i="1" dirty="0" err="1"/>
              <a:t>Kirkesalmebog</a:t>
            </a:r>
            <a:r>
              <a:rPr lang="nn-NO" sz="2000" dirty="0"/>
              <a:t>, ofte etter lokal strid </a:t>
            </a:r>
            <a:endParaRPr lang="nb-NO" sz="2000" dirty="0"/>
          </a:p>
        </p:txBody>
      </p:sp>
      <p:pic>
        <p:nvPicPr>
          <p:cNvPr id="2050" name="Picture 2" descr="Høydalsmo kyrkje, ca. 1910. Foto: Hans Tveito. Kjelde: Telemark Museum på Digitaltmuseum.no (inventarnr. TGM-B.27587). Nytta etter avtale.">
            <a:extLst>
              <a:ext uri="{FF2B5EF4-FFF2-40B4-BE49-F238E27FC236}">
                <a16:creationId xmlns:a16="http://schemas.microsoft.com/office/drawing/2014/main" id="{27FDEB71-45B6-2084-ABA0-34C4D6621313}"/>
              </a:ext>
            </a:extLst>
          </p:cNvPr>
          <p:cNvPicPr>
            <a:picLocks noGrp="1" noChangeAspect="1" noChangeArrowheads="1"/>
          </p:cNvPicPr>
          <p:nvPr>
            <p:ph sz="quarter" idx="15"/>
          </p:nvPr>
        </p:nvPicPr>
        <p:blipFill>
          <a:blip r:embed="rId3">
            <a:extLst>
              <a:ext uri="{28A0092B-C50C-407E-A947-70E740481C1C}">
                <a14:useLocalDpi xmlns:a14="http://schemas.microsoft.com/office/drawing/2010/main" val="0"/>
              </a:ext>
            </a:extLst>
          </a:blip>
          <a:srcRect/>
          <a:stretch>
            <a:fillRect/>
          </a:stretch>
        </p:blipFill>
        <p:spPr bwMode="auto">
          <a:xfrm>
            <a:off x="4764295" y="2464339"/>
            <a:ext cx="5715000" cy="3171825"/>
          </a:xfrm>
          <a:prstGeom prst="rect">
            <a:avLst/>
          </a:prstGeom>
          <a:noFill/>
          <a:extLst>
            <a:ext uri="{909E8E84-426E-40DD-AFC4-6F175D3DCCD1}">
              <a14:hiddenFill xmlns:a14="http://schemas.microsoft.com/office/drawing/2010/main">
                <a:solidFill>
                  <a:srgbClr val="FFFFFF"/>
                </a:solidFill>
              </a14:hiddenFill>
            </a:ext>
          </a:extLst>
        </p:spPr>
      </p:pic>
      <p:sp>
        <p:nvSpPr>
          <p:cNvPr id="8" name="TekstSylinder 7">
            <a:extLst>
              <a:ext uri="{FF2B5EF4-FFF2-40B4-BE49-F238E27FC236}">
                <a16:creationId xmlns:a16="http://schemas.microsoft.com/office/drawing/2014/main" id="{EA115AC8-B403-8510-A345-F01573449193}"/>
              </a:ext>
            </a:extLst>
          </p:cNvPr>
          <p:cNvSpPr txBox="1"/>
          <p:nvPr/>
        </p:nvSpPr>
        <p:spPr>
          <a:xfrm>
            <a:off x="5455130" y="5657579"/>
            <a:ext cx="5581474" cy="246221"/>
          </a:xfrm>
          <a:prstGeom prst="rect">
            <a:avLst/>
          </a:prstGeom>
          <a:noFill/>
        </p:spPr>
        <p:txBody>
          <a:bodyPr wrap="square" rtlCol="0">
            <a:spAutoFit/>
          </a:bodyPr>
          <a:lstStyle/>
          <a:p>
            <a:r>
              <a:rPr lang="nn-NO" sz="1000" b="0" i="1" dirty="0">
                <a:solidFill>
                  <a:srgbClr val="000000"/>
                </a:solidFill>
                <a:effectLst/>
                <a:latin typeface="Roboto" panose="02000000000000000000" pitchFamily="2" charset="0"/>
              </a:rPr>
              <a:t>Høydalsmo kyrkje, ca. 1910. Foto: Hans Tveito / Telemark Museum på Digitaltmuseum.no.</a:t>
            </a:r>
            <a:endParaRPr lang="nb-NO" sz="1000" dirty="0"/>
          </a:p>
        </p:txBody>
      </p:sp>
    </p:spTree>
    <p:extLst>
      <p:ext uri="{BB962C8B-B14F-4D97-AF65-F5344CB8AC3E}">
        <p14:creationId xmlns:p14="http://schemas.microsoft.com/office/powerpoint/2010/main" val="27338568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BCAD0FC-F345-A3C0-1FB7-3722D91BE1BF}"/>
            </a:ext>
          </a:extLst>
        </p:cNvPr>
        <p:cNvGrpSpPr/>
        <p:nvPr/>
      </p:nvGrpSpPr>
      <p:grpSpPr>
        <a:xfrm>
          <a:off x="0" y="0"/>
          <a:ext cx="0" cy="0"/>
          <a:chOff x="0" y="0"/>
          <a:chExt cx="0" cy="0"/>
        </a:xfrm>
      </p:grpSpPr>
      <p:sp>
        <p:nvSpPr>
          <p:cNvPr id="2" name="Plassholder for tekst 1">
            <a:extLst>
              <a:ext uri="{FF2B5EF4-FFF2-40B4-BE49-F238E27FC236}">
                <a16:creationId xmlns:a16="http://schemas.microsoft.com/office/drawing/2014/main" id="{7FA84F6D-A35C-660F-C1FF-33D0A1D60B24}"/>
              </a:ext>
            </a:extLst>
          </p:cNvPr>
          <p:cNvSpPr>
            <a:spLocks noGrp="1"/>
          </p:cNvSpPr>
          <p:nvPr>
            <p:ph type="body" idx="13"/>
          </p:nvPr>
        </p:nvSpPr>
        <p:spPr>
          <a:xfrm>
            <a:off x="838198" y="1018495"/>
            <a:ext cx="4156775" cy="666750"/>
          </a:xfrm>
        </p:spPr>
        <p:txBody>
          <a:bodyPr/>
          <a:lstStyle/>
          <a:p>
            <a:r>
              <a:rPr lang="nn-NO" dirty="0"/>
              <a:t>Nynorsk salmebok (1925)</a:t>
            </a:r>
            <a:endParaRPr lang="nb-NO" dirty="0"/>
          </a:p>
        </p:txBody>
      </p:sp>
      <p:sp>
        <p:nvSpPr>
          <p:cNvPr id="5" name="AutoShape 2">
            <a:extLst>
              <a:ext uri="{FF2B5EF4-FFF2-40B4-BE49-F238E27FC236}">
                <a16:creationId xmlns:a16="http://schemas.microsoft.com/office/drawing/2014/main" id="{6ACF0772-1A32-DCD3-7E57-C3505569021F}"/>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b-NO"/>
          </a:p>
        </p:txBody>
      </p:sp>
      <p:sp>
        <p:nvSpPr>
          <p:cNvPr id="6" name="AutoShape 4">
            <a:extLst>
              <a:ext uri="{FF2B5EF4-FFF2-40B4-BE49-F238E27FC236}">
                <a16:creationId xmlns:a16="http://schemas.microsoft.com/office/drawing/2014/main" id="{C8C91DB2-6F3A-ECC6-0717-D45218B5B107}"/>
              </a:ext>
            </a:extLst>
          </p:cNvPr>
          <p:cNvSpPr>
            <a:spLocks noChangeAspect="1" noChangeArrowheads="1"/>
          </p:cNvSpPr>
          <p:nvPr/>
        </p:nvSpPr>
        <p:spPr bwMode="auto">
          <a:xfrm>
            <a:off x="6096000" y="34290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b-NO"/>
          </a:p>
        </p:txBody>
      </p:sp>
      <p:sp>
        <p:nvSpPr>
          <p:cNvPr id="10" name="Plassholder for innhold 9">
            <a:extLst>
              <a:ext uri="{FF2B5EF4-FFF2-40B4-BE49-F238E27FC236}">
                <a16:creationId xmlns:a16="http://schemas.microsoft.com/office/drawing/2014/main" id="{5B1D0909-6574-7D74-B9B1-4A8BC062F1AE}"/>
              </a:ext>
            </a:extLst>
          </p:cNvPr>
          <p:cNvSpPr>
            <a:spLocks noGrp="1"/>
          </p:cNvSpPr>
          <p:nvPr>
            <p:ph sz="half" idx="14"/>
          </p:nvPr>
        </p:nvSpPr>
        <p:spPr>
          <a:xfrm>
            <a:off x="838199" y="1703121"/>
            <a:ext cx="3715204" cy="4185331"/>
          </a:xfrm>
        </p:spPr>
        <p:txBody>
          <a:bodyPr/>
          <a:lstStyle/>
          <a:p>
            <a:r>
              <a:rPr lang="nn-NO" sz="2000" dirty="0"/>
              <a:t>1921: Samlaget sette ned ei nemnd med Bernt Støylen, Anders Hovden og Peter Hognestad</a:t>
            </a:r>
          </a:p>
          <a:p>
            <a:r>
              <a:rPr lang="nn-NO" sz="2000" dirty="0"/>
              <a:t>Støylen og Hovden dikta og omsette mest, Hognestad las korrektur og omsette nokre få</a:t>
            </a:r>
          </a:p>
          <a:p>
            <a:r>
              <a:rPr lang="nn-NO" sz="2000" dirty="0"/>
              <a:t>1925: Etter fire år var salmeboka ferdig og vart godkjend i desember same år </a:t>
            </a:r>
          </a:p>
          <a:p>
            <a:r>
              <a:rPr lang="nn-NO" sz="2000" dirty="0"/>
              <a:t>1927: Andreutgåve med rettingar og tillegg på 200 bokmålssalmar </a:t>
            </a:r>
            <a:endParaRPr lang="nb-NO" sz="2000" dirty="0"/>
          </a:p>
        </p:txBody>
      </p:sp>
      <p:pic>
        <p:nvPicPr>
          <p:cNvPr id="11" name="Plassholder for innhold 7" descr="Et bilde som inneholder klær, bok, mann, innendørs&#10;&#10;KI-generert innhold kan være feil.">
            <a:extLst>
              <a:ext uri="{FF2B5EF4-FFF2-40B4-BE49-F238E27FC236}">
                <a16:creationId xmlns:a16="http://schemas.microsoft.com/office/drawing/2014/main" id="{8A406310-765E-687D-575F-D3EA02B9F79B}"/>
              </a:ext>
            </a:extLst>
          </p:cNvPr>
          <p:cNvPicPr>
            <a:picLocks noGrp="1" noChangeAspect="1"/>
          </p:cNvPicPr>
          <p:nvPr>
            <p:ph sz="quarter" idx="15"/>
          </p:nvPr>
        </p:nvPicPr>
        <p:blipFill>
          <a:blip r:embed="rId3"/>
          <a:stretch>
            <a:fillRect/>
          </a:stretch>
        </p:blipFill>
        <p:spPr>
          <a:xfrm>
            <a:off x="4802435" y="1591405"/>
            <a:ext cx="5672328" cy="4035552"/>
          </a:xfrm>
        </p:spPr>
      </p:pic>
      <p:sp>
        <p:nvSpPr>
          <p:cNvPr id="13" name="TekstSylinder 12">
            <a:extLst>
              <a:ext uri="{FF2B5EF4-FFF2-40B4-BE49-F238E27FC236}">
                <a16:creationId xmlns:a16="http://schemas.microsoft.com/office/drawing/2014/main" id="{3DBC0C70-910D-D84B-B996-F94328F9D6E3}"/>
              </a:ext>
            </a:extLst>
          </p:cNvPr>
          <p:cNvSpPr txBox="1"/>
          <p:nvPr/>
        </p:nvSpPr>
        <p:spPr>
          <a:xfrm>
            <a:off x="5356654" y="5593321"/>
            <a:ext cx="6321972" cy="246221"/>
          </a:xfrm>
          <a:prstGeom prst="rect">
            <a:avLst/>
          </a:prstGeom>
          <a:noFill/>
        </p:spPr>
        <p:txBody>
          <a:bodyPr wrap="square">
            <a:spAutoFit/>
          </a:bodyPr>
          <a:lstStyle/>
          <a:p>
            <a:r>
              <a:rPr lang="nn-NO" sz="1000" i="1" dirty="0">
                <a:solidFill>
                  <a:srgbClr val="000000"/>
                </a:solidFill>
                <a:latin typeface="Roboto" panose="02000000000000000000" pitchFamily="2" charset="0"/>
              </a:rPr>
              <a:t>Biskop Bernt Støylen, sokneprest Anders Hovden og biskop Peter Hognestad</a:t>
            </a:r>
            <a:r>
              <a:rPr lang="nn-NO" sz="1000" b="0" i="1" dirty="0">
                <a:solidFill>
                  <a:srgbClr val="000000"/>
                </a:solidFill>
                <a:effectLst/>
                <a:latin typeface="Roboto" panose="02000000000000000000" pitchFamily="2" charset="0"/>
              </a:rPr>
              <a:t>. Foto: Støylen.</a:t>
            </a:r>
            <a:endParaRPr lang="nb-NO" sz="1000" dirty="0"/>
          </a:p>
        </p:txBody>
      </p:sp>
    </p:spTree>
    <p:extLst>
      <p:ext uri="{BB962C8B-B14F-4D97-AF65-F5344CB8AC3E}">
        <p14:creationId xmlns:p14="http://schemas.microsoft.com/office/powerpoint/2010/main" val="1243236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6E20EB4-0BD7-A85F-441A-BE538D5A8A78}"/>
            </a:ext>
          </a:extLst>
        </p:cNvPr>
        <p:cNvGrpSpPr/>
        <p:nvPr/>
      </p:nvGrpSpPr>
      <p:grpSpPr>
        <a:xfrm>
          <a:off x="0" y="0"/>
          <a:ext cx="0" cy="0"/>
          <a:chOff x="0" y="0"/>
          <a:chExt cx="0" cy="0"/>
        </a:xfrm>
      </p:grpSpPr>
      <p:sp>
        <p:nvSpPr>
          <p:cNvPr id="2" name="Plassholder for tekst 1">
            <a:extLst>
              <a:ext uri="{FF2B5EF4-FFF2-40B4-BE49-F238E27FC236}">
                <a16:creationId xmlns:a16="http://schemas.microsoft.com/office/drawing/2014/main" id="{DB9CEDA4-306A-23F8-1D00-B6FBD55B1BEE}"/>
              </a:ext>
            </a:extLst>
          </p:cNvPr>
          <p:cNvSpPr>
            <a:spLocks noGrp="1"/>
          </p:cNvSpPr>
          <p:nvPr>
            <p:ph type="body" idx="13"/>
          </p:nvPr>
        </p:nvSpPr>
        <p:spPr>
          <a:xfrm>
            <a:off x="838198" y="1018495"/>
            <a:ext cx="4156775" cy="666750"/>
          </a:xfrm>
        </p:spPr>
        <p:txBody>
          <a:bodyPr/>
          <a:lstStyle/>
          <a:p>
            <a:r>
              <a:rPr lang="nn-NO" dirty="0"/>
              <a:t>Nynorsk salmebok (1925)</a:t>
            </a:r>
            <a:endParaRPr lang="nb-NO" dirty="0"/>
          </a:p>
        </p:txBody>
      </p:sp>
      <p:sp>
        <p:nvSpPr>
          <p:cNvPr id="5" name="AutoShape 2">
            <a:extLst>
              <a:ext uri="{FF2B5EF4-FFF2-40B4-BE49-F238E27FC236}">
                <a16:creationId xmlns:a16="http://schemas.microsoft.com/office/drawing/2014/main" id="{44A7899C-0782-DC71-223D-C9AE34FF0EC3}"/>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b-NO"/>
          </a:p>
        </p:txBody>
      </p:sp>
      <p:sp>
        <p:nvSpPr>
          <p:cNvPr id="6" name="AutoShape 4">
            <a:extLst>
              <a:ext uri="{FF2B5EF4-FFF2-40B4-BE49-F238E27FC236}">
                <a16:creationId xmlns:a16="http://schemas.microsoft.com/office/drawing/2014/main" id="{45A7C630-0EF1-1833-4224-5E4DAC497C27}"/>
              </a:ext>
            </a:extLst>
          </p:cNvPr>
          <p:cNvSpPr>
            <a:spLocks noChangeAspect="1" noChangeArrowheads="1"/>
          </p:cNvSpPr>
          <p:nvPr/>
        </p:nvSpPr>
        <p:spPr bwMode="auto">
          <a:xfrm>
            <a:off x="6096000" y="34290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b-NO"/>
          </a:p>
        </p:txBody>
      </p:sp>
      <p:sp>
        <p:nvSpPr>
          <p:cNvPr id="10" name="Plassholder for innhold 9">
            <a:extLst>
              <a:ext uri="{FF2B5EF4-FFF2-40B4-BE49-F238E27FC236}">
                <a16:creationId xmlns:a16="http://schemas.microsoft.com/office/drawing/2014/main" id="{52143068-9EC8-A9A7-E3CE-6669294FB97A}"/>
              </a:ext>
            </a:extLst>
          </p:cNvPr>
          <p:cNvSpPr>
            <a:spLocks noGrp="1"/>
          </p:cNvSpPr>
          <p:nvPr>
            <p:ph sz="half" idx="14"/>
          </p:nvPr>
        </p:nvSpPr>
        <p:spPr>
          <a:xfrm>
            <a:off x="838199" y="1992890"/>
            <a:ext cx="3715204" cy="4185331"/>
          </a:xfrm>
        </p:spPr>
        <p:txBody>
          <a:bodyPr/>
          <a:lstStyle/>
          <a:p>
            <a:r>
              <a:rPr lang="nn-NO" sz="2000" dirty="0"/>
              <a:t>Av dei 711 salmane på nynorsk var dei fleste av Blix, Hovden og Støylen</a:t>
            </a:r>
          </a:p>
          <a:p>
            <a:pPr lvl="1"/>
            <a:r>
              <a:rPr lang="nn-NO" sz="1600" dirty="0"/>
              <a:t>25 andre nynorske diktarar var representerte </a:t>
            </a:r>
          </a:p>
          <a:p>
            <a:pPr lvl="1"/>
            <a:r>
              <a:rPr lang="nn-NO" sz="1600" dirty="0"/>
              <a:t>Omsette salmar frå dansk (160), tysk (93), svensk (26), islandsk (16) og engelsk (14)</a:t>
            </a:r>
          </a:p>
          <a:p>
            <a:pPr lvl="1"/>
            <a:r>
              <a:rPr lang="nn-NO" sz="1600" dirty="0"/>
              <a:t>Samanlikna med andre salmebøker, var det meir om misjon, born og unge, sjøfolk og kvardagsliv </a:t>
            </a:r>
          </a:p>
        </p:txBody>
      </p:sp>
      <p:pic>
        <p:nvPicPr>
          <p:cNvPr id="11" name="Plassholder for innhold 7" descr="Et bilde som inneholder klær, bok, mann, innendørs&#10;&#10;KI-generert innhold kan være feil.">
            <a:extLst>
              <a:ext uri="{FF2B5EF4-FFF2-40B4-BE49-F238E27FC236}">
                <a16:creationId xmlns:a16="http://schemas.microsoft.com/office/drawing/2014/main" id="{B99321A6-3D09-B8C7-333C-220A7B642396}"/>
              </a:ext>
            </a:extLst>
          </p:cNvPr>
          <p:cNvPicPr>
            <a:picLocks noGrp="1" noChangeAspect="1"/>
          </p:cNvPicPr>
          <p:nvPr>
            <p:ph sz="quarter" idx="15"/>
          </p:nvPr>
        </p:nvPicPr>
        <p:blipFill>
          <a:blip r:embed="rId3"/>
          <a:stretch>
            <a:fillRect/>
          </a:stretch>
        </p:blipFill>
        <p:spPr>
          <a:xfrm>
            <a:off x="4942422" y="1591405"/>
            <a:ext cx="5672328" cy="4035552"/>
          </a:xfrm>
        </p:spPr>
      </p:pic>
      <p:sp>
        <p:nvSpPr>
          <p:cNvPr id="13" name="TekstSylinder 12">
            <a:extLst>
              <a:ext uri="{FF2B5EF4-FFF2-40B4-BE49-F238E27FC236}">
                <a16:creationId xmlns:a16="http://schemas.microsoft.com/office/drawing/2014/main" id="{A33B65DD-985E-DDDA-6DB7-BFD40FD83864}"/>
              </a:ext>
            </a:extLst>
          </p:cNvPr>
          <p:cNvSpPr txBox="1"/>
          <p:nvPr/>
        </p:nvSpPr>
        <p:spPr>
          <a:xfrm>
            <a:off x="5496641" y="5593321"/>
            <a:ext cx="6321972" cy="246221"/>
          </a:xfrm>
          <a:prstGeom prst="rect">
            <a:avLst/>
          </a:prstGeom>
          <a:noFill/>
        </p:spPr>
        <p:txBody>
          <a:bodyPr wrap="square">
            <a:spAutoFit/>
          </a:bodyPr>
          <a:lstStyle/>
          <a:p>
            <a:r>
              <a:rPr lang="nn-NO" sz="1000" i="1" dirty="0">
                <a:solidFill>
                  <a:srgbClr val="000000"/>
                </a:solidFill>
                <a:latin typeface="Roboto" panose="02000000000000000000" pitchFamily="2" charset="0"/>
              </a:rPr>
              <a:t>Biskop Bernt Støylen, sokneprest Anders Hovden og biskop Peter Hognestad</a:t>
            </a:r>
            <a:r>
              <a:rPr lang="nn-NO" sz="1000" b="0" i="1" dirty="0">
                <a:solidFill>
                  <a:srgbClr val="000000"/>
                </a:solidFill>
                <a:effectLst/>
                <a:latin typeface="Roboto" panose="02000000000000000000" pitchFamily="2" charset="0"/>
              </a:rPr>
              <a:t>. Foto: Støylen.</a:t>
            </a:r>
            <a:endParaRPr lang="nb-NO" sz="1000" dirty="0"/>
          </a:p>
        </p:txBody>
      </p:sp>
    </p:spTree>
    <p:extLst>
      <p:ext uri="{BB962C8B-B14F-4D97-AF65-F5344CB8AC3E}">
        <p14:creationId xmlns:p14="http://schemas.microsoft.com/office/powerpoint/2010/main" val="10668651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7394DF2-DC41-6E51-D48E-600615862C4B}"/>
            </a:ext>
          </a:extLst>
        </p:cNvPr>
        <p:cNvGrpSpPr/>
        <p:nvPr/>
      </p:nvGrpSpPr>
      <p:grpSpPr>
        <a:xfrm>
          <a:off x="0" y="0"/>
          <a:ext cx="0" cy="0"/>
          <a:chOff x="0" y="0"/>
          <a:chExt cx="0" cy="0"/>
        </a:xfrm>
      </p:grpSpPr>
      <p:sp>
        <p:nvSpPr>
          <p:cNvPr id="2" name="Plassholder for tekst 1">
            <a:extLst>
              <a:ext uri="{FF2B5EF4-FFF2-40B4-BE49-F238E27FC236}">
                <a16:creationId xmlns:a16="http://schemas.microsoft.com/office/drawing/2014/main" id="{907ABD52-209C-7806-1E4A-FF7A0C161F08}"/>
              </a:ext>
            </a:extLst>
          </p:cNvPr>
          <p:cNvSpPr>
            <a:spLocks noGrp="1"/>
          </p:cNvSpPr>
          <p:nvPr>
            <p:ph type="body" idx="13"/>
          </p:nvPr>
        </p:nvSpPr>
        <p:spPr>
          <a:xfrm>
            <a:off x="838198" y="1018495"/>
            <a:ext cx="4156775" cy="666750"/>
          </a:xfrm>
        </p:spPr>
        <p:txBody>
          <a:bodyPr/>
          <a:lstStyle/>
          <a:p>
            <a:r>
              <a:rPr lang="nn-NO" dirty="0"/>
              <a:t>Nynorsk salmebok (1925)</a:t>
            </a:r>
            <a:endParaRPr lang="nb-NO" dirty="0"/>
          </a:p>
        </p:txBody>
      </p:sp>
      <p:sp>
        <p:nvSpPr>
          <p:cNvPr id="5" name="AutoShape 2">
            <a:extLst>
              <a:ext uri="{FF2B5EF4-FFF2-40B4-BE49-F238E27FC236}">
                <a16:creationId xmlns:a16="http://schemas.microsoft.com/office/drawing/2014/main" id="{D3B0129F-71F5-CD6C-29E4-131439656F64}"/>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b-NO"/>
          </a:p>
        </p:txBody>
      </p:sp>
      <p:sp>
        <p:nvSpPr>
          <p:cNvPr id="6" name="AutoShape 4">
            <a:extLst>
              <a:ext uri="{FF2B5EF4-FFF2-40B4-BE49-F238E27FC236}">
                <a16:creationId xmlns:a16="http://schemas.microsoft.com/office/drawing/2014/main" id="{52F03C9D-A993-5D1B-DA4E-B84BE2CA065A}"/>
              </a:ext>
            </a:extLst>
          </p:cNvPr>
          <p:cNvSpPr>
            <a:spLocks noChangeAspect="1" noChangeArrowheads="1"/>
          </p:cNvSpPr>
          <p:nvPr/>
        </p:nvSpPr>
        <p:spPr bwMode="auto">
          <a:xfrm>
            <a:off x="6096000" y="34290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b-NO"/>
          </a:p>
        </p:txBody>
      </p:sp>
      <p:sp>
        <p:nvSpPr>
          <p:cNvPr id="10" name="Plassholder for innhold 9">
            <a:extLst>
              <a:ext uri="{FF2B5EF4-FFF2-40B4-BE49-F238E27FC236}">
                <a16:creationId xmlns:a16="http://schemas.microsoft.com/office/drawing/2014/main" id="{E39ED52F-44AE-D2C1-5AFB-98DDA5267762}"/>
              </a:ext>
            </a:extLst>
          </p:cNvPr>
          <p:cNvSpPr>
            <a:spLocks noGrp="1"/>
          </p:cNvSpPr>
          <p:nvPr>
            <p:ph sz="half" idx="14"/>
          </p:nvPr>
        </p:nvSpPr>
        <p:spPr/>
        <p:txBody>
          <a:bodyPr/>
          <a:lstStyle/>
          <a:p>
            <a:r>
              <a:rPr lang="nn-NO" sz="2000" dirty="0"/>
              <a:t>Med denne salmeboka fanst det nynorsksalmar til heile kyrkjeåret </a:t>
            </a:r>
          </a:p>
          <a:p>
            <a:r>
              <a:rPr lang="nn-NO" sz="2000" dirty="0"/>
              <a:t>I bruk frå 1925 til 1985</a:t>
            </a:r>
          </a:p>
          <a:p>
            <a:r>
              <a:rPr lang="nn-NO" sz="2000" dirty="0"/>
              <a:t>Brukt i knapt ein tredjedel av kyrkjesokna i Noreg i etterkrigstida</a:t>
            </a:r>
          </a:p>
          <a:p>
            <a:r>
              <a:rPr lang="nn-NO" sz="2000" dirty="0"/>
              <a:t>Sette spor i dei seinare salmebøkene</a:t>
            </a:r>
            <a:endParaRPr lang="nb-NO" sz="2000" dirty="0"/>
          </a:p>
        </p:txBody>
      </p:sp>
      <p:pic>
        <p:nvPicPr>
          <p:cNvPr id="11" name="Plassholder for innhold 7" descr="Et bilde som inneholder klær, bok, mann, innendørs&#10;&#10;KI-generert innhold kan være feil.">
            <a:extLst>
              <a:ext uri="{FF2B5EF4-FFF2-40B4-BE49-F238E27FC236}">
                <a16:creationId xmlns:a16="http://schemas.microsoft.com/office/drawing/2014/main" id="{875B2281-F8EC-0F79-D3AC-CF50545E6D48}"/>
              </a:ext>
            </a:extLst>
          </p:cNvPr>
          <p:cNvPicPr>
            <a:picLocks noGrp="1" noChangeAspect="1"/>
          </p:cNvPicPr>
          <p:nvPr>
            <p:ph sz="quarter" idx="15"/>
          </p:nvPr>
        </p:nvPicPr>
        <p:blipFill>
          <a:blip r:embed="rId3"/>
          <a:stretch>
            <a:fillRect/>
          </a:stretch>
        </p:blipFill>
        <p:spPr>
          <a:xfrm>
            <a:off x="4802435" y="1591405"/>
            <a:ext cx="5672328" cy="4035552"/>
          </a:xfrm>
        </p:spPr>
      </p:pic>
      <p:sp>
        <p:nvSpPr>
          <p:cNvPr id="13" name="TekstSylinder 12">
            <a:extLst>
              <a:ext uri="{FF2B5EF4-FFF2-40B4-BE49-F238E27FC236}">
                <a16:creationId xmlns:a16="http://schemas.microsoft.com/office/drawing/2014/main" id="{F5E34246-58D2-4417-B0DD-F6F065E8E890}"/>
              </a:ext>
            </a:extLst>
          </p:cNvPr>
          <p:cNvSpPr txBox="1"/>
          <p:nvPr/>
        </p:nvSpPr>
        <p:spPr>
          <a:xfrm>
            <a:off x="5356654" y="5615176"/>
            <a:ext cx="6321972" cy="246221"/>
          </a:xfrm>
          <a:prstGeom prst="rect">
            <a:avLst/>
          </a:prstGeom>
          <a:noFill/>
        </p:spPr>
        <p:txBody>
          <a:bodyPr wrap="square">
            <a:spAutoFit/>
          </a:bodyPr>
          <a:lstStyle/>
          <a:p>
            <a:r>
              <a:rPr lang="nn-NO" sz="1000" i="1" dirty="0">
                <a:solidFill>
                  <a:srgbClr val="000000"/>
                </a:solidFill>
                <a:latin typeface="Roboto" panose="02000000000000000000" pitchFamily="2" charset="0"/>
              </a:rPr>
              <a:t>Biskop Bernt Støylen, sokneprest Anders Hovden og biskop Peter Hognestad</a:t>
            </a:r>
            <a:r>
              <a:rPr lang="nn-NO" sz="1000" b="0" i="1" dirty="0">
                <a:solidFill>
                  <a:srgbClr val="000000"/>
                </a:solidFill>
                <a:effectLst/>
                <a:latin typeface="Roboto" panose="02000000000000000000" pitchFamily="2" charset="0"/>
              </a:rPr>
              <a:t>. Foto: Støylen.</a:t>
            </a:r>
            <a:endParaRPr lang="nb-NO" sz="1000" dirty="0"/>
          </a:p>
        </p:txBody>
      </p:sp>
    </p:spTree>
    <p:extLst>
      <p:ext uri="{BB962C8B-B14F-4D97-AF65-F5344CB8AC3E}">
        <p14:creationId xmlns:p14="http://schemas.microsoft.com/office/powerpoint/2010/main" val="40046204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tekst 1">
            <a:extLst>
              <a:ext uri="{FF2B5EF4-FFF2-40B4-BE49-F238E27FC236}">
                <a16:creationId xmlns:a16="http://schemas.microsoft.com/office/drawing/2014/main" id="{B448385C-DDF3-08A0-0EFD-0D37100399B3}"/>
              </a:ext>
            </a:extLst>
          </p:cNvPr>
          <p:cNvSpPr>
            <a:spLocks noGrp="1"/>
          </p:cNvSpPr>
          <p:nvPr>
            <p:ph type="body" idx="13"/>
          </p:nvPr>
        </p:nvSpPr>
        <p:spPr/>
        <p:txBody>
          <a:bodyPr/>
          <a:lstStyle/>
          <a:p>
            <a:r>
              <a:rPr lang="nn-NO" dirty="0"/>
              <a:t>Nynorske salmar i dag </a:t>
            </a:r>
            <a:endParaRPr lang="nb-NO" dirty="0"/>
          </a:p>
        </p:txBody>
      </p:sp>
      <p:sp>
        <p:nvSpPr>
          <p:cNvPr id="3" name="Plassholder for innhold 2">
            <a:extLst>
              <a:ext uri="{FF2B5EF4-FFF2-40B4-BE49-F238E27FC236}">
                <a16:creationId xmlns:a16="http://schemas.microsoft.com/office/drawing/2014/main" id="{13FE9ACB-035D-AFFA-34E8-58985230FC79}"/>
              </a:ext>
            </a:extLst>
          </p:cNvPr>
          <p:cNvSpPr>
            <a:spLocks noGrp="1"/>
          </p:cNvSpPr>
          <p:nvPr>
            <p:ph sz="half" idx="14"/>
          </p:nvPr>
        </p:nvSpPr>
        <p:spPr/>
        <p:txBody>
          <a:bodyPr/>
          <a:lstStyle/>
          <a:p>
            <a:r>
              <a:rPr lang="nn-NO" dirty="0"/>
              <a:t>I dag: ei felles salmebok i Den norske kyrkja, og salmar på nynorsk allemannseige</a:t>
            </a:r>
          </a:p>
          <a:p>
            <a:r>
              <a:rPr lang="nn-NO" dirty="0"/>
              <a:t>I dagens salmebok er det 59,4 prosent bokmål og 40,6 prosent nynorsk</a:t>
            </a:r>
          </a:p>
          <a:p>
            <a:endParaRPr lang="nn-NO" dirty="0"/>
          </a:p>
          <a:p>
            <a:pPr marL="0" indent="0">
              <a:buNone/>
            </a:pPr>
            <a:br>
              <a:rPr lang="nb-NO" dirty="0"/>
            </a:br>
            <a:endParaRPr lang="nn-NO" dirty="0"/>
          </a:p>
        </p:txBody>
      </p:sp>
      <p:pic>
        <p:nvPicPr>
          <p:cNvPr id="1026" name="Picture 2" descr="Norsk salmebok 2013 - Praktutgave">
            <a:extLst>
              <a:ext uri="{FF2B5EF4-FFF2-40B4-BE49-F238E27FC236}">
                <a16:creationId xmlns:a16="http://schemas.microsoft.com/office/drawing/2014/main" id="{6959849A-CA5D-6FFA-2174-DD3DD761554E}"/>
              </a:ext>
            </a:extLst>
          </p:cNvPr>
          <p:cNvPicPr>
            <a:picLocks noGrp="1" noChangeAspect="1" noChangeArrowheads="1"/>
          </p:cNvPicPr>
          <p:nvPr>
            <p:ph sz="quarter" idx="15"/>
          </p:nvPr>
        </p:nvPicPr>
        <p:blipFill>
          <a:blip r:embed="rId3">
            <a:extLst>
              <a:ext uri="{28A0092B-C50C-407E-A947-70E740481C1C}">
                <a14:useLocalDpi xmlns:a14="http://schemas.microsoft.com/office/drawing/2010/main" val="0"/>
              </a:ext>
            </a:extLst>
          </a:blip>
          <a:srcRect/>
          <a:stretch>
            <a:fillRect/>
          </a:stretch>
        </p:blipFill>
        <p:spPr bwMode="auto">
          <a:xfrm>
            <a:off x="5724448" y="838993"/>
            <a:ext cx="3405858" cy="5180013"/>
          </a:xfrm>
          <a:prstGeom prst="rect">
            <a:avLst/>
          </a:prstGeom>
          <a:noFill/>
          <a:extLst>
            <a:ext uri="{909E8E84-426E-40DD-AFC4-6F175D3DCCD1}">
              <a14:hiddenFill xmlns:a14="http://schemas.microsoft.com/office/drawing/2010/main">
                <a:solidFill>
                  <a:srgbClr val="FFFFFF"/>
                </a:solidFill>
              </a14:hiddenFill>
            </a:ext>
          </a:extLst>
        </p:spPr>
      </p:pic>
      <p:sp>
        <p:nvSpPr>
          <p:cNvPr id="6" name="TekstSylinder 5">
            <a:extLst>
              <a:ext uri="{FF2B5EF4-FFF2-40B4-BE49-F238E27FC236}">
                <a16:creationId xmlns:a16="http://schemas.microsoft.com/office/drawing/2014/main" id="{1B6CB879-1A97-A6B1-4262-A5E734CDD541}"/>
              </a:ext>
            </a:extLst>
          </p:cNvPr>
          <p:cNvSpPr txBox="1"/>
          <p:nvPr/>
        </p:nvSpPr>
        <p:spPr>
          <a:xfrm>
            <a:off x="5969320" y="6021624"/>
            <a:ext cx="6321972" cy="246221"/>
          </a:xfrm>
          <a:prstGeom prst="rect">
            <a:avLst/>
          </a:prstGeom>
          <a:noFill/>
        </p:spPr>
        <p:txBody>
          <a:bodyPr wrap="square">
            <a:spAutoFit/>
          </a:bodyPr>
          <a:lstStyle/>
          <a:p>
            <a:r>
              <a:rPr lang="nn-NO" sz="1000" i="1" dirty="0">
                <a:solidFill>
                  <a:srgbClr val="000000"/>
                </a:solidFill>
                <a:latin typeface="Roboto" panose="02000000000000000000" pitchFamily="2" charset="0"/>
              </a:rPr>
              <a:t>Praktutgåva av Norsk salmebok (2013). Foto: Eide forlag. </a:t>
            </a:r>
            <a:endParaRPr lang="nb-NO" sz="1000" dirty="0"/>
          </a:p>
        </p:txBody>
      </p:sp>
    </p:spTree>
    <p:extLst>
      <p:ext uri="{BB962C8B-B14F-4D97-AF65-F5344CB8AC3E}">
        <p14:creationId xmlns:p14="http://schemas.microsoft.com/office/powerpoint/2010/main" val="36740150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tekst 1">
            <a:extLst>
              <a:ext uri="{FF2B5EF4-FFF2-40B4-BE49-F238E27FC236}">
                <a16:creationId xmlns:a16="http://schemas.microsoft.com/office/drawing/2014/main" id="{42B50127-BBA3-403B-1CBD-556E539A0694}"/>
              </a:ext>
            </a:extLst>
          </p:cNvPr>
          <p:cNvSpPr>
            <a:spLocks noGrp="1"/>
          </p:cNvSpPr>
          <p:nvPr>
            <p:ph type="body" idx="13"/>
          </p:nvPr>
        </p:nvSpPr>
        <p:spPr/>
        <p:txBody>
          <a:bodyPr/>
          <a:lstStyle/>
          <a:p>
            <a:r>
              <a:rPr lang="nn-NO" dirty="0"/>
              <a:t>Kvifor er jubileet viktig? </a:t>
            </a:r>
            <a:endParaRPr lang="nb-NO" dirty="0"/>
          </a:p>
        </p:txBody>
      </p:sp>
      <p:sp>
        <p:nvSpPr>
          <p:cNvPr id="3" name="Plassholder for innhold 2">
            <a:extLst>
              <a:ext uri="{FF2B5EF4-FFF2-40B4-BE49-F238E27FC236}">
                <a16:creationId xmlns:a16="http://schemas.microsoft.com/office/drawing/2014/main" id="{F2E2ECC4-7646-8691-023F-A1ED37FAC0D1}"/>
              </a:ext>
            </a:extLst>
          </p:cNvPr>
          <p:cNvSpPr>
            <a:spLocks noGrp="1"/>
          </p:cNvSpPr>
          <p:nvPr>
            <p:ph sz="half" idx="14"/>
          </p:nvPr>
        </p:nvSpPr>
        <p:spPr/>
        <p:txBody>
          <a:bodyPr/>
          <a:lstStyle/>
          <a:p>
            <a:r>
              <a:rPr lang="nn-NO" sz="2000" dirty="0"/>
              <a:t>Kva har nynorsksalmar å seie i ei tid der folk syng mindre? </a:t>
            </a:r>
          </a:p>
          <a:p>
            <a:r>
              <a:rPr lang="nn-NO" sz="2000" dirty="0"/>
              <a:t>Salmeskatten = ein kulturarv som må brukast, om han skal leve vidare</a:t>
            </a:r>
          </a:p>
          <a:p>
            <a:r>
              <a:rPr lang="nn-NO" sz="2000" dirty="0"/>
              <a:t>Korleis kan jubileet vere eit startskot for nytenking om salmesongen? </a:t>
            </a:r>
            <a:endParaRPr lang="nb-NO" sz="2000" dirty="0"/>
          </a:p>
        </p:txBody>
      </p:sp>
      <p:pic>
        <p:nvPicPr>
          <p:cNvPr id="6" name="Picture 2">
            <a:extLst>
              <a:ext uri="{FF2B5EF4-FFF2-40B4-BE49-F238E27FC236}">
                <a16:creationId xmlns:a16="http://schemas.microsoft.com/office/drawing/2014/main" id="{2E6EE952-C43B-927F-775B-F4F3E879B271}"/>
              </a:ext>
            </a:extLst>
          </p:cNvPr>
          <p:cNvPicPr>
            <a:picLocks noGrp="1" noChangeAspect="1" noChangeArrowheads="1"/>
          </p:cNvPicPr>
          <p:nvPr>
            <p:ph sz="quarter" idx="15"/>
          </p:nvPr>
        </p:nvPicPr>
        <p:blipFill>
          <a:blip r:embed="rId3">
            <a:extLst>
              <a:ext uri="{28A0092B-C50C-407E-A947-70E740481C1C}">
                <a14:useLocalDpi xmlns:a14="http://schemas.microsoft.com/office/drawing/2010/main" val="0"/>
              </a:ext>
            </a:extLst>
          </a:blip>
          <a:stretch>
            <a:fillRect/>
          </a:stretch>
        </p:blipFill>
        <p:spPr bwMode="auto">
          <a:xfrm>
            <a:off x="4754563" y="1763236"/>
            <a:ext cx="6153150" cy="3691890"/>
          </a:xfrm>
          <a:prstGeom prst="rect">
            <a:avLst/>
          </a:prstGeom>
          <a:solidFill>
            <a:srgbClr val="FFFFFF"/>
          </a:solidFill>
        </p:spPr>
      </p:pic>
    </p:spTree>
    <p:extLst>
      <p:ext uri="{BB962C8B-B14F-4D97-AF65-F5344CB8AC3E}">
        <p14:creationId xmlns:p14="http://schemas.microsoft.com/office/powerpoint/2010/main" val="15397217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1_Office-tema">
  <a:themeElements>
    <a:clrScheme name="Nk">
      <a:dk1>
        <a:srgbClr val="000000"/>
      </a:dk1>
      <a:lt1>
        <a:srgbClr val="FFFFFF"/>
      </a:lt1>
      <a:dk2>
        <a:srgbClr val="505046"/>
      </a:dk2>
      <a:lt2>
        <a:srgbClr val="EEECE1"/>
      </a:lt2>
      <a:accent1>
        <a:srgbClr val="AE1022"/>
      </a:accent1>
      <a:accent2>
        <a:srgbClr val="E94B5B"/>
      </a:accent2>
      <a:accent3>
        <a:srgbClr val="E4291B"/>
      </a:accent3>
      <a:accent4>
        <a:srgbClr val="EB644A"/>
      </a:accent4>
      <a:accent5>
        <a:srgbClr val="FCE4D9"/>
      </a:accent5>
      <a:accent6>
        <a:srgbClr val="2335B2"/>
      </a:accent6>
      <a:hlink>
        <a:srgbClr val="21CC25"/>
      </a:hlink>
      <a:folHlink>
        <a:srgbClr val="359955"/>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sjon Strategi_NK" id="{048556B4-3978-174D-934C-55112D9D3E04}" vid="{B06E2E8D-9D85-F44B-B509-308346CEECFC}"/>
    </a:ext>
  </a:ext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A41F1E18E4E5134C9E5EF0CFE8A2521C" ma:contentTypeVersion="4" ma:contentTypeDescription="Create a new document." ma:contentTypeScope="" ma:versionID="f8f090f15a68f3f3524ffe85742f45ed">
  <xsd:schema xmlns:xsd="http://www.w3.org/2001/XMLSchema" xmlns:xs="http://www.w3.org/2001/XMLSchema" xmlns:p="http://schemas.microsoft.com/office/2006/metadata/properties" xmlns:ns2="a08948d8-b05b-4ee8-84f3-32c99a369e29" targetNamespace="http://schemas.microsoft.com/office/2006/metadata/properties" ma:root="true" ma:fieldsID="fd9d39153cb923fd91e8e5c1053cc58d" ns2:_="">
    <xsd:import namespace="a08948d8-b05b-4ee8-84f3-32c99a369e29"/>
    <xsd:element name="properties">
      <xsd:complexType>
        <xsd:sequence>
          <xsd:element name="documentManagement">
            <xsd:complexType>
              <xsd:all>
                <xsd:element ref="ns2:MediaServiceMetadata" minOccurs="0"/>
                <xsd:element ref="ns2:MediaServiceFastMetadata"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08948d8-b05b-4ee8-84f3-32c99a369e2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element name="MediaServiceSearchProperties" ma:index="11" nillable="true" ma:displayName="MediaServiceSearchProperties" ma:hidden="true" ma:internalName="MediaServiceSearchProperties"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3AF15128-6816-4DD8-B77A-C887075B8BDC}">
  <ds:schemaRefs>
    <ds:schemaRef ds:uri="http://schemas.microsoft.com/sharepoint/v3/contenttype/forms"/>
  </ds:schemaRefs>
</ds:datastoreItem>
</file>

<file path=customXml/itemProps2.xml><?xml version="1.0" encoding="utf-8"?>
<ds:datastoreItem xmlns:ds="http://schemas.openxmlformats.org/officeDocument/2006/customXml" ds:itemID="{E5AD5338-8827-4F44-99D1-C64F73C89E7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08948d8-b05b-4ee8-84f3-32c99a369e2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0D71E8FB-52B3-4185-818F-89ACDAC68E63}">
  <ds:schemaRefs>
    <ds:schemaRef ds:uri="a08948d8-b05b-4ee8-84f3-32c99a369e29"/>
    <ds:schemaRef ds:uri="http://www.w3.org/XML/1998/namespace"/>
    <ds:schemaRef ds:uri="http://purl.org/dc/elements/1.1/"/>
    <ds:schemaRef ds:uri="http://purl.org/dc/dcmitype/"/>
    <ds:schemaRef ds:uri="http://schemas.microsoft.com/office/2006/documentManagement/types"/>
    <ds:schemaRef ds:uri="http://purl.org/dc/terms/"/>
    <ds:schemaRef ds:uri="http://schemas.microsoft.com/office/2006/metadata/properties"/>
    <ds:schemaRef ds:uri="http://schemas.microsoft.com/office/infopath/2007/PartnerControls"/>
    <ds:schemaRef ds:uri="http://schemas.openxmlformats.org/package/2006/metadata/core-properties"/>
  </ds:schemaRefs>
</ds:datastoreItem>
</file>

<file path=docProps/app.xml><?xml version="1.0" encoding="utf-8"?>
<Properties xmlns="http://schemas.openxmlformats.org/officeDocument/2006/extended-properties" xmlns:vt="http://schemas.openxmlformats.org/officeDocument/2006/docPropsVTypes">
  <Template>NK_PPmal</Template>
  <TotalTime>400</TotalTime>
  <Words>1823</Words>
  <Application>Microsoft Office PowerPoint</Application>
  <PresentationFormat>Widescreen</PresentationFormat>
  <Paragraphs>83</Paragraphs>
  <Slides>10</Slides>
  <Notes>10</Notes>
  <HiddenSlides>0</HiddenSlides>
  <MMClips>0</MMClips>
  <ScaleCrop>false</ScaleCrop>
  <HeadingPairs>
    <vt:vector size="4" baseType="variant">
      <vt:variant>
        <vt:lpstr>Theme</vt:lpstr>
      </vt:variant>
      <vt:variant>
        <vt:i4>1</vt:i4>
      </vt:variant>
      <vt:variant>
        <vt:lpstr>Slide Titles</vt:lpstr>
      </vt:variant>
      <vt:variant>
        <vt:i4>10</vt:i4>
      </vt:variant>
    </vt:vector>
  </HeadingPairs>
  <TitlesOfParts>
    <vt:vector size="11" baseType="lpstr">
      <vt:lpstr>1_Office-tema</vt:lpstr>
      <vt:lpstr>PowerPoint Presentation</vt:lpstr>
      <vt:lpstr>Om jubileet </vt:lpstr>
      <vt:lpstr>Om jubileet </vt:lpstr>
      <vt:lpstr>PowerPoint Presentation</vt:lpstr>
      <vt:lpstr>PowerPoint Presentation</vt:lpstr>
      <vt:lpstr>PowerPoint Presentation</vt:lpstr>
      <vt:lpstr>PowerPoint Presentation</vt:lpstr>
      <vt:lpstr>PowerPoint Presentation</vt:lpstr>
      <vt:lpstr>PowerPoint Presentation</vt:lpstr>
      <vt:lpstr>Kjelder</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Fredrik Hope</dc:creator>
  <cp:lastModifiedBy>Fredrik Hope</cp:lastModifiedBy>
  <cp:revision>9</cp:revision>
  <dcterms:created xsi:type="dcterms:W3CDTF">2025-05-07T09:15:24Z</dcterms:created>
  <dcterms:modified xsi:type="dcterms:W3CDTF">2025-05-19T10:30:02Z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0x010100A41F1E18E4E5134C9E5EF0CFE8A2521C</vt:lpwstr>
  </property>
  <property fmtid="{D5CDD505-2E9C-101B-9397-08002B2CF9AE}" pid="3" name="Tilskot">
    <vt:bool>false</vt:bool>
  </property>
</Properties>
</file>